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8" r:id="rId13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66309" autoAdjust="0"/>
  </p:normalViewPr>
  <p:slideViewPr>
    <p:cSldViewPr snapToGrid="0">
      <p:cViewPr>
        <p:scale>
          <a:sx n="91" d="100"/>
          <a:sy n="91" d="100"/>
        </p:scale>
        <p:origin x="1279" y="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image90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00A2A-8BD6-4923-A25F-8784C3D0EFF1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F32AAD-053F-4FAD-BCFA-6791C9101BC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5703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think of them as the gates of a spill-way as it controls the outflow of the network.</a:t>
            </a:r>
          </a:p>
          <a:p>
            <a:r>
              <a:rPr lang="en-US" dirty="0"/>
              <a:t>Just like a spillway, this gating is not discrete but continuous (between 0 and 1)</a:t>
            </a:r>
          </a:p>
          <a:p>
            <a:r>
              <a:rPr lang="en-US" dirty="0"/>
              <a:t>But more importantly, it controls the gradient coming back, and therefore controls which parts of the network gets updated.</a:t>
            </a:r>
          </a:p>
          <a:p>
            <a:endParaRPr lang="en-US" dirty="0"/>
          </a:p>
          <a:p>
            <a:r>
              <a:rPr lang="en-US" dirty="0"/>
              <a:t>This gating is linear, but Future experiments could look into the potential of gating inside the network before non-linear activations</a:t>
            </a:r>
          </a:p>
          <a:p>
            <a:r>
              <a:rPr lang="en-US" dirty="0"/>
              <a:t>If anyway is looking for projects idea. </a:t>
            </a:r>
          </a:p>
          <a:p>
            <a:r>
              <a:rPr lang="en-US" dirty="0"/>
              <a:t>(Although I’m guessing this is what the authors are looking into now)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would be nice to also be able to include the task information at the entry of the neural network… </a:t>
            </a:r>
          </a:p>
          <a:p>
            <a:r>
              <a:rPr lang="en-US" dirty="0"/>
              <a:t>Ideally in the form of a context vector, one that would increase in length with the number of distinctions</a:t>
            </a:r>
          </a:p>
          <a:p>
            <a:r>
              <a:rPr lang="en-US" dirty="0"/>
              <a:t>but I found this be problematic for CL setup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77924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5B71A5D4-7090-4828-AB18-37361EABF3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-Long output vector is a extreme classification problem</a:t>
            </a:r>
          </a:p>
          <a:p>
            <a:r>
              <a:rPr lang="en-CA" dirty="0"/>
              <a:t>	- The authors train their network on output of size 1000 to be over their needs</a:t>
            </a:r>
          </a:p>
          <a:p>
            <a:r>
              <a:rPr lang="en-CA" dirty="0"/>
              <a:t>But this is not dealing with an unknown number of classes</a:t>
            </a:r>
          </a:p>
          <a:p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Experimental setup is of fixed output length, meaning we know the number of classes/tasks ahead of time</a:t>
            </a:r>
          </a:p>
          <a:p>
            <a:r>
              <a:rPr lang="en-CA" dirty="0"/>
              <a:t>-Dynamic Neuromodulation Meta-Learning as a project</a:t>
            </a:r>
          </a:p>
          <a:p>
            <a:r>
              <a:rPr lang="en-CA" dirty="0"/>
              <a:t>	- No longer compatible in the Meta-Testing phase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Reveals that network bottleneck is actually a source of catastrophic forgetting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754712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63110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81598-5184-4563-BDC6-7C37BE6ED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312E5-75CB-41B8-A4CF-C49052126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6B8F0-A583-41BB-BA82-93051826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957DA-10BA-44F9-9C18-8213B06FD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41BDB-672D-4594-8525-526428E4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282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3404-A758-466E-97B2-FD88541B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FA55F-1090-41E1-B749-E26FB3A9F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53219-7B30-43E1-97AB-C4C72F3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40489-2161-4457-B0C3-E0325BA7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F56E7-B41B-40FC-B01C-BE3035AE3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345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4095E1-9012-4948-A6EE-65DD4C58EE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0052F-8924-4E39-842C-D6C3DF875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E232-7E6F-4EAA-8BCE-C9B23B057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9842B-4EC2-4B16-A1EC-1CDDB61A8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78841-9078-494F-A1BC-E7FA308D8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8636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89A-23CF-4908-9A33-5A275D2D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BB7A8-A206-45AC-A289-D405B8563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13FF7-0A11-4512-873A-4A3992CD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0D576-DF14-4D54-9E69-B5413DD3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BB9DB-7AB1-418D-90E0-043FBB695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5858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4725B-DB40-4FEC-B087-91E70B65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C631D-D199-40A1-A5D8-8159C76A7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4123A-40A6-4E59-81F0-0D12729D2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D4411-C36D-40A1-9A87-6AAEA49C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11D35-553C-4B1A-8F81-D67AA8C9C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6828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1AA7-BB69-4E7B-BEA5-C0A490C28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2814-3C99-4055-8907-D38093545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BA8BE-BB1B-46DD-8058-28BEAFE55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EC6FF-5AF3-4E04-8CF0-747A56ABD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DF150-5E49-441C-A384-E2BC96DE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87EC9-42DE-4AD5-917B-33DD5D621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886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2138-2504-482B-BFFB-C7A9BB7E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0A1F7-2045-4FA0-9309-8438513BC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3E467-D14D-4904-8E87-6AE6AFC39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29621D-C5BE-42D0-889A-B4C2155E2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66AB9-3F5E-450D-AC9D-A36DA458D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0E7563-AABF-454E-AC96-F244E1095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AAF0E9-9F65-4A94-B0B6-BEC8F1CF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0D2A4-C0D0-4A9C-9413-4188F9413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920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6D949-3274-4B1B-A119-62EC6D182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54D6C-3DBC-418B-9FCA-EA8CB9E59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489-13FB-40A2-8460-9CAD5FECB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06359-24F9-45AD-A0E5-88ED61E5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567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D22F0-C72C-4423-BCD8-C6C4DDC2B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1F8E0A-118F-409F-88AE-3C1AD515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412EA-BBA8-4C20-B0C0-3D423FD74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2727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35062-8995-4E37-B5E0-5C7BCE509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22C21-21E1-4466-802B-474FE9E01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A0CBD-661A-40C8-8F92-53C529858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A0106-6BE7-4BA8-B8DC-AD52662A9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B9C95-CA47-4E95-A7F0-E5050B8C0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63492-1F05-40A1-945A-D57D312FC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610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029F-0D69-4DBC-A2FD-0B4640ACE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704376-A7AC-468E-B6FD-5D16122A0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727C5-7335-4F6D-917D-78F8D7C98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0ADE0-519A-4711-B760-A81DB3BA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81A9F-97E1-4B1B-96A7-209851C8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94C12-E3F8-46DB-B25F-93D164CF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12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51BEF-8AA8-4A88-AA81-C166F77E0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02B72-210C-4B18-8014-7FBBD3E1D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F8310-95AC-4E5D-AC94-6168640C26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052FE-1439-439D-9C37-07A98B8932D0}" type="datetimeFigureOut">
              <a:rPr lang="en-CA" smtClean="0"/>
              <a:t>2020-05-15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C6CF5-FACA-42AF-87A5-1A094F98B5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7951F-AC70-4DBF-8BFB-CC1720F80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622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.png"/><Relationship Id="rId12" Type="http://schemas.openxmlformats.org/officeDocument/2006/relationships/image" Target="../media/image90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C9C2F-BEE5-48E7-8173-88134A76B9C9}"/>
              </a:ext>
            </a:extLst>
          </p:cNvPr>
          <p:cNvSpPr/>
          <p:nvPr/>
        </p:nvSpPr>
        <p:spPr>
          <a:xfrm>
            <a:off x="4786372" y="1340738"/>
            <a:ext cx="214797" cy="67086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2397D2-B90F-4EC1-B2CA-2009F0809EEA}"/>
              </a:ext>
            </a:extLst>
          </p:cNvPr>
          <p:cNvSpPr/>
          <p:nvPr/>
        </p:nvSpPr>
        <p:spPr>
          <a:xfrm>
            <a:off x="4845445" y="141363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1608936-FB7E-4D9C-9DB4-0F7CEB2C7D5E}"/>
              </a:ext>
            </a:extLst>
          </p:cNvPr>
          <p:cNvSpPr/>
          <p:nvPr/>
        </p:nvSpPr>
        <p:spPr>
          <a:xfrm>
            <a:off x="4845445" y="155644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59948D-1AFE-43A6-97D1-C31BBF87DE77}"/>
              </a:ext>
            </a:extLst>
          </p:cNvPr>
          <p:cNvSpPr/>
          <p:nvPr/>
        </p:nvSpPr>
        <p:spPr>
          <a:xfrm>
            <a:off x="4845445" y="169925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3A9285-3152-49B7-8F66-FCB784C32010}"/>
              </a:ext>
            </a:extLst>
          </p:cNvPr>
          <p:cNvSpPr/>
          <p:nvPr/>
        </p:nvSpPr>
        <p:spPr>
          <a:xfrm>
            <a:off x="4845445" y="1842063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E5FE41-20EF-4678-B4CB-70AA0950B64F}"/>
              </a:ext>
            </a:extLst>
          </p:cNvPr>
          <p:cNvCxnSpPr/>
          <p:nvPr/>
        </p:nvCxnSpPr>
        <p:spPr>
          <a:xfrm>
            <a:off x="4712339" y="1669160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95565A6-898F-4180-BC40-11C015332FCF}"/>
              </a:ext>
            </a:extLst>
          </p:cNvPr>
          <p:cNvSpPr/>
          <p:nvPr/>
        </p:nvSpPr>
        <p:spPr>
          <a:xfrm>
            <a:off x="5078821" y="1475776"/>
            <a:ext cx="214797" cy="40079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84930C5-B6B4-4639-A548-3C195563A2F6}"/>
              </a:ext>
            </a:extLst>
          </p:cNvPr>
          <p:cNvSpPr/>
          <p:nvPr/>
        </p:nvSpPr>
        <p:spPr>
          <a:xfrm>
            <a:off x="5137894" y="155644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3024365-30F2-47E2-846D-5492F6397ACF}"/>
              </a:ext>
            </a:extLst>
          </p:cNvPr>
          <p:cNvSpPr/>
          <p:nvPr/>
        </p:nvSpPr>
        <p:spPr>
          <a:xfrm>
            <a:off x="5137894" y="169925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6A0410B-1345-487E-B92C-1F217748C75C}"/>
              </a:ext>
            </a:extLst>
          </p:cNvPr>
          <p:cNvCxnSpPr>
            <a:cxnSpLocks/>
          </p:cNvCxnSpPr>
          <p:nvPr/>
        </p:nvCxnSpPr>
        <p:spPr>
          <a:xfrm>
            <a:off x="5001169" y="1669801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4F776D9-315E-4D3A-B3B8-2859B604180B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4893771" y="2011606"/>
            <a:ext cx="0" cy="86755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73F0D11-E611-4D05-9073-E80D903C98B0}"/>
              </a:ext>
            </a:extLst>
          </p:cNvPr>
          <p:cNvSpPr/>
          <p:nvPr/>
        </p:nvSpPr>
        <p:spPr>
          <a:xfrm>
            <a:off x="6266100" y="4181833"/>
            <a:ext cx="214797" cy="15075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38ABCEF-AE81-47E8-890F-BDE2F333A116}"/>
              </a:ext>
            </a:extLst>
          </p:cNvPr>
          <p:cNvSpPr/>
          <p:nvPr/>
        </p:nvSpPr>
        <p:spPr>
          <a:xfrm>
            <a:off x="6325173" y="424462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4A14552-1D98-4B39-9533-1E2B5C76C7B5}"/>
              </a:ext>
            </a:extLst>
          </p:cNvPr>
          <p:cNvSpPr/>
          <p:nvPr/>
        </p:nvSpPr>
        <p:spPr>
          <a:xfrm>
            <a:off x="6325173" y="438743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339CF3C-BD6E-4FB4-A43B-544514909E81}"/>
              </a:ext>
            </a:extLst>
          </p:cNvPr>
          <p:cNvSpPr/>
          <p:nvPr/>
        </p:nvSpPr>
        <p:spPr>
          <a:xfrm>
            <a:off x="6325173" y="4530243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877CCDE-E1A7-4501-BDB1-DAABF55543F4}"/>
              </a:ext>
            </a:extLst>
          </p:cNvPr>
          <p:cNvSpPr/>
          <p:nvPr/>
        </p:nvSpPr>
        <p:spPr>
          <a:xfrm>
            <a:off x="6325173" y="4673054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147D50D-7424-4F1C-BA47-FC2BEBA008AF}"/>
              </a:ext>
            </a:extLst>
          </p:cNvPr>
          <p:cNvSpPr/>
          <p:nvPr/>
        </p:nvSpPr>
        <p:spPr>
          <a:xfrm>
            <a:off x="6325173" y="4815865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449F36D-FBB3-40DB-AEA0-76A0B8990545}"/>
              </a:ext>
            </a:extLst>
          </p:cNvPr>
          <p:cNvSpPr/>
          <p:nvPr/>
        </p:nvSpPr>
        <p:spPr>
          <a:xfrm>
            <a:off x="6325173" y="4958676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500D10E-111C-4DC5-9406-141B1AC05A1E}"/>
              </a:ext>
            </a:extLst>
          </p:cNvPr>
          <p:cNvSpPr/>
          <p:nvPr/>
        </p:nvSpPr>
        <p:spPr>
          <a:xfrm>
            <a:off x="6325173" y="5101487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A67E9A1-BCAB-4014-A829-8E82123F0F98}"/>
              </a:ext>
            </a:extLst>
          </p:cNvPr>
          <p:cNvSpPr/>
          <p:nvPr/>
        </p:nvSpPr>
        <p:spPr>
          <a:xfrm>
            <a:off x="6325173" y="5244298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0B579C-0B70-4945-B0B1-FE08FFDDA1CA}"/>
              </a:ext>
            </a:extLst>
          </p:cNvPr>
          <p:cNvSpPr/>
          <p:nvPr/>
        </p:nvSpPr>
        <p:spPr>
          <a:xfrm>
            <a:off x="6325173" y="5387109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52F42BD-2096-4063-96C8-9C43E1C1A173}"/>
              </a:ext>
            </a:extLst>
          </p:cNvPr>
          <p:cNvSpPr/>
          <p:nvPr/>
        </p:nvSpPr>
        <p:spPr>
          <a:xfrm>
            <a:off x="6325173" y="552992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877BCA6-E519-427F-B021-EFFAE3FF3A4F}"/>
              </a:ext>
            </a:extLst>
          </p:cNvPr>
          <p:cNvGrpSpPr/>
          <p:nvPr/>
        </p:nvGrpSpPr>
        <p:grpSpPr>
          <a:xfrm>
            <a:off x="6554930" y="4181833"/>
            <a:ext cx="214797" cy="1507525"/>
            <a:chOff x="6554930" y="4181833"/>
            <a:chExt cx="214797" cy="150752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883A07DC-2DB0-43DC-AABF-8408CB5D5418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EA7FAD7-5E25-4AC3-8444-91CEC6D19483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7793031-6399-4743-B917-CAEEEAE9D8F8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2F8B8CD-4706-4124-B502-633954983EB5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C9491A87-46B7-45B2-AC5F-4685C9B1CAF5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37F3FCA-E267-40D3-A83A-A9ECFB525D18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A96A661-E463-4F6A-AA74-F6D49910193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90CB1D1-F9EC-46E8-9FA1-AB530878E04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378EAEB-4E85-48E4-BD70-8783232FEE5C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52B48B2-B01E-497C-9A99-630DB4CA22DA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F08E05B-9EFD-493D-BD91-EF0173EB1BFF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E25AAF8B-E0C6-48C0-970A-0C098A0C282E}"/>
              </a:ext>
            </a:extLst>
          </p:cNvPr>
          <p:cNvCxnSpPr/>
          <p:nvPr/>
        </p:nvCxnSpPr>
        <p:spPr>
          <a:xfrm>
            <a:off x="6480897" y="4928584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3C31BF3-3755-4E47-9A58-F7B13F1623F3}"/>
                  </a:ext>
                </a:extLst>
              </p:cNvPr>
              <p:cNvSpPr/>
              <p:nvPr/>
            </p:nvSpPr>
            <p:spPr>
              <a:xfrm>
                <a:off x="4686834" y="2547661"/>
                <a:ext cx="413871" cy="14574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80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8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𝜈</m:t>
                      </m:r>
                    </m:oMath>
                  </m:oMathPara>
                </a14:m>
                <a:endParaRPr lang="en-CA" sz="800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3C31BF3-3755-4E47-9A58-F7B13F1623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6834" y="2547661"/>
                <a:ext cx="413871" cy="1457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9" name="Group 98">
            <a:extLst>
              <a:ext uri="{FF2B5EF4-FFF2-40B4-BE49-F238E27FC236}">
                <a16:creationId xmlns:a16="http://schemas.microsoft.com/office/drawing/2014/main" id="{47A8DA7E-F93E-4CAE-B7C9-A248472327F4}"/>
              </a:ext>
            </a:extLst>
          </p:cNvPr>
          <p:cNvGrpSpPr/>
          <p:nvPr/>
        </p:nvGrpSpPr>
        <p:grpSpPr>
          <a:xfrm>
            <a:off x="6266100" y="2533968"/>
            <a:ext cx="503627" cy="1507525"/>
            <a:chOff x="6266100" y="4181833"/>
            <a:chExt cx="503627" cy="150752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3DF613B9-8DFD-470F-8515-8F945DB68520}"/>
                </a:ext>
              </a:extLst>
            </p:cNvPr>
            <p:cNvSpPr/>
            <p:nvPr/>
          </p:nvSpPr>
          <p:spPr>
            <a:xfrm>
              <a:off x="626610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4CA7C81-36FC-42D0-BBF1-EAFE357EBC7D}"/>
                </a:ext>
              </a:extLst>
            </p:cNvPr>
            <p:cNvSpPr/>
            <p:nvPr/>
          </p:nvSpPr>
          <p:spPr>
            <a:xfrm>
              <a:off x="632517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1EE16DA5-5EAE-474F-B4DC-2B3C7BAB965A}"/>
                </a:ext>
              </a:extLst>
            </p:cNvPr>
            <p:cNvSpPr/>
            <p:nvPr/>
          </p:nvSpPr>
          <p:spPr>
            <a:xfrm>
              <a:off x="632517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31E5FB6E-14A6-4B09-A8F0-865380A2689F}"/>
                </a:ext>
              </a:extLst>
            </p:cNvPr>
            <p:cNvSpPr/>
            <p:nvPr/>
          </p:nvSpPr>
          <p:spPr>
            <a:xfrm>
              <a:off x="632517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B4E7BDC-D8E2-40E9-BE20-1F05D68E6B38}"/>
                </a:ext>
              </a:extLst>
            </p:cNvPr>
            <p:cNvSpPr/>
            <p:nvPr/>
          </p:nvSpPr>
          <p:spPr>
            <a:xfrm>
              <a:off x="632517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94B514F-C07D-488C-B740-CE762CE4840E}"/>
                </a:ext>
              </a:extLst>
            </p:cNvPr>
            <p:cNvSpPr/>
            <p:nvPr/>
          </p:nvSpPr>
          <p:spPr>
            <a:xfrm>
              <a:off x="632517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D8B35CF-090F-4BB9-AA73-7A0689FE61E0}"/>
                </a:ext>
              </a:extLst>
            </p:cNvPr>
            <p:cNvSpPr/>
            <p:nvPr/>
          </p:nvSpPr>
          <p:spPr>
            <a:xfrm>
              <a:off x="632517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2D1621F-602C-4707-B245-DDC6161BE8E0}"/>
                </a:ext>
              </a:extLst>
            </p:cNvPr>
            <p:cNvSpPr/>
            <p:nvPr/>
          </p:nvSpPr>
          <p:spPr>
            <a:xfrm>
              <a:off x="632517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8FA414C2-09B1-44B7-A2B6-C1E10FD86187}"/>
                </a:ext>
              </a:extLst>
            </p:cNvPr>
            <p:cNvSpPr/>
            <p:nvPr/>
          </p:nvSpPr>
          <p:spPr>
            <a:xfrm>
              <a:off x="632517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C81A584-E6B4-4BF8-89D6-A88938F44E94}"/>
                </a:ext>
              </a:extLst>
            </p:cNvPr>
            <p:cNvSpPr/>
            <p:nvPr/>
          </p:nvSpPr>
          <p:spPr>
            <a:xfrm>
              <a:off x="632517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205FBC1-E9AD-4693-90C6-C7A2D20D1790}"/>
                </a:ext>
              </a:extLst>
            </p:cNvPr>
            <p:cNvSpPr/>
            <p:nvPr/>
          </p:nvSpPr>
          <p:spPr>
            <a:xfrm>
              <a:off x="632517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4C1B3388-9833-493A-BA7B-F9A1C643658B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D276FEBD-8481-4210-B48A-D426B00078E2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820AF688-B30A-40EC-9040-F5AC09D57A04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79A5C2-932A-43D6-BF57-1C16AC88C206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C5EFC455-F247-4A17-A7AF-F6863EAB2D0A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6EC4AFA2-9168-4A99-9916-0FC819AE971F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19CB166E-446A-419F-B82E-955B600174A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5E2110BA-AED5-48A4-A329-AFAD3BFA3F82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E6CF9CD4-9976-4403-98BF-2903D473B66F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7F28756D-D517-4080-A91A-36DA74D25001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C5269576-3F9D-4473-81A7-F4A050C39CC6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C2F6431-4F95-4267-A3A5-9FBAD77C78BD}"/>
                </a:ext>
              </a:extLst>
            </p:cNvPr>
            <p:cNvCxnSpPr/>
            <p:nvPr/>
          </p:nvCxnSpPr>
          <p:spPr>
            <a:xfrm>
              <a:off x="6480897" y="4928584"/>
              <a:ext cx="7403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BD021CA5-66C2-4B35-BFDE-7068463F6122}"/>
              </a:ext>
            </a:extLst>
          </p:cNvPr>
          <p:cNvSpPr/>
          <p:nvPr/>
        </p:nvSpPr>
        <p:spPr>
          <a:xfrm>
            <a:off x="5651454" y="2927675"/>
            <a:ext cx="214797" cy="670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4E19779-333B-4E58-9E06-820A6A427BAE}"/>
              </a:ext>
            </a:extLst>
          </p:cNvPr>
          <p:cNvSpPr/>
          <p:nvPr/>
        </p:nvSpPr>
        <p:spPr>
          <a:xfrm>
            <a:off x="5710527" y="3000567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B4C2A9F8-9ADD-46EF-ABA7-4BD9E92882D5}"/>
              </a:ext>
            </a:extLst>
          </p:cNvPr>
          <p:cNvSpPr/>
          <p:nvPr/>
        </p:nvSpPr>
        <p:spPr>
          <a:xfrm>
            <a:off x="5710527" y="3143378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5B309CFF-658A-4BBB-9EAF-F6ED3E78325C}"/>
              </a:ext>
            </a:extLst>
          </p:cNvPr>
          <p:cNvSpPr/>
          <p:nvPr/>
        </p:nvSpPr>
        <p:spPr>
          <a:xfrm>
            <a:off x="5710527" y="3286189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ED93EE9B-3C40-4855-ACF8-5CDDD7ABB314}"/>
              </a:ext>
            </a:extLst>
          </p:cNvPr>
          <p:cNvSpPr/>
          <p:nvPr/>
        </p:nvSpPr>
        <p:spPr>
          <a:xfrm>
            <a:off x="5710527" y="3429000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C89E8B47-89D8-4E29-9924-6D43ECC97C42}"/>
              </a:ext>
            </a:extLst>
          </p:cNvPr>
          <p:cNvCxnSpPr>
            <a:cxnSpLocks/>
            <a:stCxn id="28" idx="3"/>
            <a:endCxn id="124" idx="1"/>
          </p:cNvCxnSpPr>
          <p:nvPr/>
        </p:nvCxnSpPr>
        <p:spPr>
          <a:xfrm>
            <a:off x="5293618" y="1676172"/>
            <a:ext cx="431063" cy="133854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BC475EB-5618-4C91-9A91-52B2D20833CC}"/>
              </a:ext>
            </a:extLst>
          </p:cNvPr>
          <p:cNvGrpSpPr/>
          <p:nvPr/>
        </p:nvGrpSpPr>
        <p:grpSpPr>
          <a:xfrm>
            <a:off x="7519206" y="3304814"/>
            <a:ext cx="214797" cy="1507525"/>
            <a:chOff x="6554930" y="4181833"/>
            <a:chExt cx="214797" cy="1507525"/>
          </a:xfrm>
        </p:grpSpPr>
        <p:sp>
          <p:nvSpPr>
            <p:cNvPr id="139" name="Rectangle: Rounded Corners 138">
              <a:extLst>
                <a:ext uri="{FF2B5EF4-FFF2-40B4-BE49-F238E27FC236}">
                  <a16:creationId xmlns:a16="http://schemas.microsoft.com/office/drawing/2014/main" id="{F5A90FAE-0946-481F-8230-20E76D8684C1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639C9006-AE74-44DC-A0B3-D29522255AAE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85C6A575-99F0-461C-9087-51B4D758014A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013B058-76A3-4E65-A99C-AB6DA6CBDC87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DAD5B2-C8BF-44F8-9132-87136350AB14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61A34F79-53CD-44E0-B726-C857A7F0CFC8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1C599A8-A3CF-4D0C-A163-6B44703D202C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1E05F1A2-508B-481E-957E-19D3FE95319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06A3E9F-51B8-44DF-98A3-C1058C1D0DE0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5EA8486-4345-49B1-B2F5-B77C81F358E2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CD424E8-1E4D-4764-9844-1465B2719A82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3EAB1CEA-7947-4FA1-B86E-2FFDB3034907}"/>
              </a:ext>
            </a:extLst>
          </p:cNvPr>
          <p:cNvCxnSpPr>
            <a:stCxn id="111" idx="3"/>
            <a:endCxn id="139" idx="1"/>
          </p:cNvCxnSpPr>
          <p:nvPr/>
        </p:nvCxnSpPr>
        <p:spPr>
          <a:xfrm>
            <a:off x="6769727" y="3287731"/>
            <a:ext cx="749479" cy="77084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C1267116-64CF-49C3-A24C-FD94CBC3ABF6}"/>
              </a:ext>
            </a:extLst>
          </p:cNvPr>
          <p:cNvCxnSpPr>
            <a:stCxn id="55" idx="3"/>
            <a:endCxn id="139" idx="1"/>
          </p:cNvCxnSpPr>
          <p:nvPr/>
        </p:nvCxnSpPr>
        <p:spPr>
          <a:xfrm flipV="1">
            <a:off x="6769727" y="4058577"/>
            <a:ext cx="749479" cy="87701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9" name="Group 338">
            <a:extLst>
              <a:ext uri="{FF2B5EF4-FFF2-40B4-BE49-F238E27FC236}">
                <a16:creationId xmlns:a16="http://schemas.microsoft.com/office/drawing/2014/main" id="{A2D5E686-C92C-4F4D-B11B-60D1A7BCFE04}"/>
              </a:ext>
            </a:extLst>
          </p:cNvPr>
          <p:cNvGrpSpPr/>
          <p:nvPr/>
        </p:nvGrpSpPr>
        <p:grpSpPr>
          <a:xfrm>
            <a:off x="2638326" y="2793143"/>
            <a:ext cx="360608" cy="2530868"/>
            <a:chOff x="6554930" y="4181833"/>
            <a:chExt cx="214797" cy="1507525"/>
          </a:xfrm>
        </p:grpSpPr>
        <p:sp>
          <p:nvSpPr>
            <p:cNvPr id="340" name="Rectangle: Rounded Corners 339">
              <a:extLst>
                <a:ext uri="{FF2B5EF4-FFF2-40B4-BE49-F238E27FC236}">
                  <a16:creationId xmlns:a16="http://schemas.microsoft.com/office/drawing/2014/main" id="{E2277C6A-1C1B-46C6-AD4A-0CFC63897F93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1" name="Oval 340">
              <a:extLst>
                <a:ext uri="{FF2B5EF4-FFF2-40B4-BE49-F238E27FC236}">
                  <a16:creationId xmlns:a16="http://schemas.microsoft.com/office/drawing/2014/main" id="{DD240A06-0BF0-4FBC-BCBD-FC33B614B2D9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5D591DFB-6AC4-46CE-BA5B-61C34C933E73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0F5655A0-C701-4FF5-A866-69E1C2AA5392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1DAE7C0C-1F08-404B-BF9A-153650332AF5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056DEF4B-FB31-498C-9341-94F281439465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EC9F94FF-9E21-4F9A-8060-A1DE5ABC0B6B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456154F9-603B-4957-9E38-53B587C20E5E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E029D687-0A63-4688-915F-B043953D0C32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2215FAA-ABF9-4FC9-BD8D-FEB5F9260EE1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B3ED2A72-7B62-4CAA-A0FB-BD99A823BC28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93BBCE79-1F97-43D6-9918-DBA659BC81EB}"/>
              </a:ext>
            </a:extLst>
          </p:cNvPr>
          <p:cNvGrpSpPr/>
          <p:nvPr/>
        </p:nvGrpSpPr>
        <p:grpSpPr>
          <a:xfrm>
            <a:off x="1950781" y="2793143"/>
            <a:ext cx="360608" cy="2530868"/>
            <a:chOff x="6554930" y="4181833"/>
            <a:chExt cx="214797" cy="1507525"/>
          </a:xfrm>
        </p:grpSpPr>
        <p:sp>
          <p:nvSpPr>
            <p:cNvPr id="352" name="Rectangle: Rounded Corners 351">
              <a:extLst>
                <a:ext uri="{FF2B5EF4-FFF2-40B4-BE49-F238E27FC236}">
                  <a16:creationId xmlns:a16="http://schemas.microsoft.com/office/drawing/2014/main" id="{0283724B-A645-4FCA-B165-1A5BA5B15559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F5D05B25-77C1-4906-982E-49F22A0DE07F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1D52F626-1ED4-4042-9F2E-18CE6345E5FF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F30D92BD-1426-4335-B2A2-2C85287C097F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4D93813F-4913-421A-9894-E5E6F10F3750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C1A250AD-6BB6-42FF-9D9F-B6B2DE235593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2BAA352D-F3C3-43AB-BD3A-B938D7BCCF99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E573EFD3-0C4C-4F50-96A3-7280C44D5C58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E56E559C-8EAD-4B64-909D-C3F6FEC055B3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D714D701-4BA2-4938-82B7-FAB819EB62AE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EB629447-1624-47F0-8C44-31E7F2D5375D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41516191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F8944F-8E02-44F4-99C3-4EA0AB667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03" t="16491" r="1513" b="15877"/>
          <a:stretch/>
        </p:blipFill>
        <p:spPr>
          <a:xfrm>
            <a:off x="3633537" y="1130968"/>
            <a:ext cx="8373980" cy="4638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14602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193A03-F2B2-4A51-AAC6-0D6EC385F1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05" t="15526" r="1563" b="16053"/>
          <a:stretch/>
        </p:blipFill>
        <p:spPr>
          <a:xfrm>
            <a:off x="3609474" y="1064794"/>
            <a:ext cx="8392026" cy="46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2300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id="{7CD800F2-1D11-4FE5-80C1-9324BDA2C6FF}"/>
              </a:ext>
            </a:extLst>
          </p:cNvPr>
          <p:cNvSpPr>
            <a:spLocks noChangeAspect="1"/>
          </p:cNvSpPr>
          <p:nvPr/>
        </p:nvSpPr>
        <p:spPr>
          <a:xfrm rot="5400000" flipH="1">
            <a:off x="-3295" y="5191475"/>
            <a:ext cx="1668790" cy="1668031"/>
          </a:xfrm>
          <a:prstGeom prst="rt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Content Placeholder 4" descr="Network diagram">
            <a:extLst>
              <a:ext uri="{FF2B5EF4-FFF2-40B4-BE49-F238E27FC236}">
                <a16:creationId xmlns:a16="http://schemas.microsoft.com/office/drawing/2014/main" id="{1B8F2D2A-72FD-405F-9D66-AF67251EF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900000" flipH="1">
            <a:off x="-12032" y="5992957"/>
            <a:ext cx="877076" cy="8770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01DBC-53BE-457C-9208-17B9A3679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66626-D3EA-48AE-B410-9C93B446F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Structured SVM loss if Meta-Learn new class decisions</a:t>
            </a:r>
          </a:p>
        </p:txBody>
      </p:sp>
    </p:spTree>
    <p:extLst>
      <p:ext uri="{BB962C8B-B14F-4D97-AF65-F5344CB8AC3E}">
        <p14:creationId xmlns:p14="http://schemas.microsoft.com/office/powerpoint/2010/main" val="3698589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roup 335">
            <a:extLst>
              <a:ext uri="{FF2B5EF4-FFF2-40B4-BE49-F238E27FC236}">
                <a16:creationId xmlns:a16="http://schemas.microsoft.com/office/drawing/2014/main" id="{242F6C8B-5033-4AB3-AD57-09070185356A}"/>
              </a:ext>
            </a:extLst>
          </p:cNvPr>
          <p:cNvGrpSpPr/>
          <p:nvPr/>
        </p:nvGrpSpPr>
        <p:grpSpPr>
          <a:xfrm>
            <a:off x="2104302" y="1863064"/>
            <a:ext cx="214797" cy="3521677"/>
            <a:chOff x="2104302" y="2174295"/>
            <a:chExt cx="214797" cy="3521677"/>
          </a:xfrm>
        </p:grpSpPr>
        <p:sp>
          <p:nvSpPr>
            <p:cNvPr id="154" name="Rectangle: Rounded Corners 153">
              <a:extLst>
                <a:ext uri="{FF2B5EF4-FFF2-40B4-BE49-F238E27FC236}">
                  <a16:creationId xmlns:a16="http://schemas.microsoft.com/office/drawing/2014/main" id="{A6F91ED5-0FBF-4EC2-8D39-7C924C76C2FD}"/>
                </a:ext>
              </a:extLst>
            </p:cNvPr>
            <p:cNvSpPr/>
            <p:nvPr/>
          </p:nvSpPr>
          <p:spPr>
            <a:xfrm>
              <a:off x="2104302" y="2174295"/>
              <a:ext cx="214797" cy="352167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F66092E2-EE45-4016-96B8-5C49A2DF2CF5}"/>
                </a:ext>
              </a:extLst>
            </p:cNvPr>
            <p:cNvGrpSpPr/>
            <p:nvPr/>
          </p:nvGrpSpPr>
          <p:grpSpPr>
            <a:xfrm>
              <a:off x="2163621" y="2240283"/>
              <a:ext cx="96651" cy="3386288"/>
              <a:chOff x="2163621" y="2240283"/>
              <a:chExt cx="96651" cy="3386288"/>
            </a:xfrm>
          </p:grpSpPr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5D48EC9E-5C9C-4652-8AC1-686FC87B29CE}"/>
                  </a:ext>
                </a:extLst>
              </p:cNvPr>
              <p:cNvSpPr/>
              <p:nvPr/>
            </p:nvSpPr>
            <p:spPr>
              <a:xfrm>
                <a:off x="2163621" y="510148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2F10DA5F-B2D3-45F3-BBD9-D635F3666C2F}"/>
                  </a:ext>
                </a:extLst>
              </p:cNvPr>
              <p:cNvSpPr/>
              <p:nvPr/>
            </p:nvSpPr>
            <p:spPr>
              <a:xfrm>
                <a:off x="2163621" y="524429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48CCCF62-DAF1-4C67-B456-58E34AB33B03}"/>
                  </a:ext>
                </a:extLst>
              </p:cNvPr>
              <p:cNvSpPr/>
              <p:nvPr/>
            </p:nvSpPr>
            <p:spPr>
              <a:xfrm>
                <a:off x="2163621" y="538710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52CA0D5A-2A41-458F-8364-2A4DA32503F6}"/>
                  </a:ext>
                </a:extLst>
              </p:cNvPr>
              <p:cNvSpPr/>
              <p:nvPr/>
            </p:nvSpPr>
            <p:spPr>
              <a:xfrm>
                <a:off x="2163621" y="552992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B718E746-3FB6-4853-82EC-6363BCC6B810}"/>
                  </a:ext>
                </a:extLst>
              </p:cNvPr>
              <p:cNvSpPr/>
              <p:nvPr/>
            </p:nvSpPr>
            <p:spPr>
              <a:xfrm>
                <a:off x="2163621" y="453024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44F14A96-67E4-4FC3-9204-409093607D2C}"/>
                  </a:ext>
                </a:extLst>
              </p:cNvPr>
              <p:cNvSpPr/>
              <p:nvPr/>
            </p:nvSpPr>
            <p:spPr>
              <a:xfrm>
                <a:off x="2163621" y="467305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2BDF9E2B-D692-4645-81D5-611E5156A05A}"/>
                  </a:ext>
                </a:extLst>
              </p:cNvPr>
              <p:cNvSpPr/>
              <p:nvPr/>
            </p:nvSpPr>
            <p:spPr>
              <a:xfrm>
                <a:off x="2163621" y="481586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DF6ECB03-EF2D-4204-881F-AAC0AEB94189}"/>
                  </a:ext>
                </a:extLst>
              </p:cNvPr>
              <p:cNvSpPr/>
              <p:nvPr/>
            </p:nvSpPr>
            <p:spPr>
              <a:xfrm>
                <a:off x="2163621" y="495867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CF71BA70-A837-4114-BFF4-92E190ABA7C5}"/>
                  </a:ext>
                </a:extLst>
              </p:cNvPr>
              <p:cNvSpPr/>
              <p:nvPr/>
            </p:nvSpPr>
            <p:spPr>
              <a:xfrm>
                <a:off x="2163621" y="396146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00809E87-C6AE-4A87-A90C-99F85362ECA5}"/>
                  </a:ext>
                </a:extLst>
              </p:cNvPr>
              <p:cNvSpPr/>
              <p:nvPr/>
            </p:nvSpPr>
            <p:spPr>
              <a:xfrm>
                <a:off x="2163621" y="410427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6BC6BF99-F577-4D36-B1B5-5F494E699C07}"/>
                  </a:ext>
                </a:extLst>
              </p:cNvPr>
              <p:cNvSpPr/>
              <p:nvPr/>
            </p:nvSpPr>
            <p:spPr>
              <a:xfrm>
                <a:off x="2163621" y="424709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7A486E5C-039D-41ED-88A8-C3306242164A}"/>
                  </a:ext>
                </a:extLst>
              </p:cNvPr>
              <p:cNvSpPr/>
              <p:nvPr/>
            </p:nvSpPr>
            <p:spPr>
              <a:xfrm>
                <a:off x="2163621" y="438990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BA30CD60-DCCC-4C68-A1B7-8FB111ABEF10}"/>
                  </a:ext>
                </a:extLst>
              </p:cNvPr>
              <p:cNvSpPr/>
              <p:nvPr/>
            </p:nvSpPr>
            <p:spPr>
              <a:xfrm>
                <a:off x="2163621" y="338718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756616EE-2CF7-4A24-A984-FB3904A68EAC}"/>
                  </a:ext>
                </a:extLst>
              </p:cNvPr>
              <p:cNvSpPr/>
              <p:nvPr/>
            </p:nvSpPr>
            <p:spPr>
              <a:xfrm>
                <a:off x="2163621" y="352999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11B8C6C2-9205-4F44-A1BB-2347835C5B16}"/>
                  </a:ext>
                </a:extLst>
              </p:cNvPr>
              <p:cNvSpPr/>
              <p:nvPr/>
            </p:nvSpPr>
            <p:spPr>
              <a:xfrm>
                <a:off x="2163621" y="367281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A271194F-1837-4CD1-91A2-A13CC12CDCCE}"/>
                  </a:ext>
                </a:extLst>
              </p:cNvPr>
              <p:cNvSpPr/>
              <p:nvPr/>
            </p:nvSpPr>
            <p:spPr>
              <a:xfrm>
                <a:off x="2163621" y="381562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CBEA5CE3-46AD-449F-929F-60F57D561AE8}"/>
                  </a:ext>
                </a:extLst>
              </p:cNvPr>
              <p:cNvSpPr/>
              <p:nvPr/>
            </p:nvSpPr>
            <p:spPr>
              <a:xfrm>
                <a:off x="2163621" y="281447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C13CCFED-1E22-42FA-B6BA-39170BF3348D}"/>
                  </a:ext>
                </a:extLst>
              </p:cNvPr>
              <p:cNvSpPr/>
              <p:nvPr/>
            </p:nvSpPr>
            <p:spPr>
              <a:xfrm>
                <a:off x="2163621" y="2957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09E0BC0D-D849-477A-AAB4-D16981E7F9A7}"/>
                  </a:ext>
                </a:extLst>
              </p:cNvPr>
              <p:cNvSpPr/>
              <p:nvPr/>
            </p:nvSpPr>
            <p:spPr>
              <a:xfrm>
                <a:off x="2163621" y="3100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E58A11FD-E298-4800-B586-711D8F1C8C47}"/>
                  </a:ext>
                </a:extLst>
              </p:cNvPr>
              <p:cNvSpPr/>
              <p:nvPr/>
            </p:nvSpPr>
            <p:spPr>
              <a:xfrm>
                <a:off x="2163621" y="3242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A06C03E9-1710-4806-B670-0868F237F6D4}"/>
                  </a:ext>
                </a:extLst>
              </p:cNvPr>
              <p:cNvSpPr/>
              <p:nvPr/>
            </p:nvSpPr>
            <p:spPr>
              <a:xfrm>
                <a:off x="2163621" y="2240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A34F83A6-EDB7-4619-B8FE-2F1569650BE5}"/>
                  </a:ext>
                </a:extLst>
              </p:cNvPr>
              <p:cNvSpPr/>
              <p:nvPr/>
            </p:nvSpPr>
            <p:spPr>
              <a:xfrm>
                <a:off x="2163621" y="2383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9A15D79F-B1FC-48F0-A057-092F6E159C48}"/>
                  </a:ext>
                </a:extLst>
              </p:cNvPr>
              <p:cNvSpPr/>
              <p:nvPr/>
            </p:nvSpPr>
            <p:spPr>
              <a:xfrm>
                <a:off x="2163621" y="2525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FBF35288-F5D8-4377-B876-69AB644F836E}"/>
                  </a:ext>
                </a:extLst>
              </p:cNvPr>
              <p:cNvSpPr/>
              <p:nvPr/>
            </p:nvSpPr>
            <p:spPr>
              <a:xfrm>
                <a:off x="2163621" y="266871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B21F867E-866E-43D9-A151-2E563D91C543}"/>
              </a:ext>
            </a:extLst>
          </p:cNvPr>
          <p:cNvGrpSpPr/>
          <p:nvPr/>
        </p:nvGrpSpPr>
        <p:grpSpPr>
          <a:xfrm>
            <a:off x="2443519" y="1550087"/>
            <a:ext cx="214797" cy="4147631"/>
            <a:chOff x="2443519" y="1548341"/>
            <a:chExt cx="214797" cy="4147631"/>
          </a:xfrm>
        </p:grpSpPr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09EE383C-CC99-44C8-9F86-D5BBEE8D7E22}"/>
                </a:ext>
              </a:extLst>
            </p:cNvPr>
            <p:cNvGrpSpPr/>
            <p:nvPr/>
          </p:nvGrpSpPr>
          <p:grpSpPr>
            <a:xfrm>
              <a:off x="2508522" y="1621233"/>
              <a:ext cx="96651" cy="4005338"/>
              <a:chOff x="2508522" y="1621233"/>
              <a:chExt cx="96651" cy="4005338"/>
            </a:xfrm>
          </p:grpSpPr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id="{AAC4A47E-F47D-4D31-8E30-FD555E789429}"/>
                  </a:ext>
                </a:extLst>
              </p:cNvPr>
              <p:cNvSpPr/>
              <p:nvPr/>
            </p:nvSpPr>
            <p:spPr>
              <a:xfrm>
                <a:off x="2508522" y="510148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1" name="Oval 240">
                <a:extLst>
                  <a:ext uri="{FF2B5EF4-FFF2-40B4-BE49-F238E27FC236}">
                    <a16:creationId xmlns:a16="http://schemas.microsoft.com/office/drawing/2014/main" id="{B39644D6-AB32-4EAC-BC8B-FC9C4E2054D1}"/>
                  </a:ext>
                </a:extLst>
              </p:cNvPr>
              <p:cNvSpPr/>
              <p:nvPr/>
            </p:nvSpPr>
            <p:spPr>
              <a:xfrm>
                <a:off x="2508522" y="524429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E3431176-95BC-46CB-B171-944B8B99D2E9}"/>
                  </a:ext>
                </a:extLst>
              </p:cNvPr>
              <p:cNvSpPr/>
              <p:nvPr/>
            </p:nvSpPr>
            <p:spPr>
              <a:xfrm>
                <a:off x="2508522" y="538710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E12B220A-7BCF-42F2-9A3D-4D991B034E88}"/>
                  </a:ext>
                </a:extLst>
              </p:cNvPr>
              <p:cNvSpPr/>
              <p:nvPr/>
            </p:nvSpPr>
            <p:spPr>
              <a:xfrm>
                <a:off x="2508522" y="552992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47F88FA1-E4C2-4813-85A2-32C762711BCE}"/>
                  </a:ext>
                </a:extLst>
              </p:cNvPr>
              <p:cNvSpPr/>
              <p:nvPr/>
            </p:nvSpPr>
            <p:spPr>
              <a:xfrm>
                <a:off x="2508522" y="44041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26472890-9811-4479-B1C9-90FDECF57941}"/>
                  </a:ext>
                </a:extLst>
              </p:cNvPr>
              <p:cNvSpPr/>
              <p:nvPr/>
            </p:nvSpPr>
            <p:spPr>
              <a:xfrm>
                <a:off x="2508522" y="454698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34D0FDA6-088A-4AAA-B0E0-54CD624AFCEA}"/>
                  </a:ext>
                </a:extLst>
              </p:cNvPr>
              <p:cNvSpPr/>
              <p:nvPr/>
            </p:nvSpPr>
            <p:spPr>
              <a:xfrm>
                <a:off x="2508522" y="468979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06F4C413-0C5C-4B77-AED5-62F2222E862B}"/>
                  </a:ext>
                </a:extLst>
              </p:cNvPr>
              <p:cNvSpPr/>
              <p:nvPr/>
            </p:nvSpPr>
            <p:spPr>
              <a:xfrm>
                <a:off x="2508522" y="483260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3E5C87B-4221-49B4-8DEA-40F55892FBCF}"/>
                  </a:ext>
                </a:extLst>
              </p:cNvPr>
              <p:cNvSpPr/>
              <p:nvPr/>
            </p:nvSpPr>
            <p:spPr>
              <a:xfrm>
                <a:off x="2508522" y="370458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43D81C4E-6DEB-4211-9110-726F671184B1}"/>
                  </a:ext>
                </a:extLst>
              </p:cNvPr>
              <p:cNvSpPr/>
              <p:nvPr/>
            </p:nvSpPr>
            <p:spPr>
              <a:xfrm>
                <a:off x="2508522" y="384739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AF79B698-0A8B-4420-BC89-DC3EF31CED72}"/>
                  </a:ext>
                </a:extLst>
              </p:cNvPr>
              <p:cNvSpPr/>
              <p:nvPr/>
            </p:nvSpPr>
            <p:spPr>
              <a:xfrm>
                <a:off x="2508522" y="399020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5548FF7A-7BC2-44C3-A199-E7EAB48CE180}"/>
                  </a:ext>
                </a:extLst>
              </p:cNvPr>
              <p:cNvSpPr/>
              <p:nvPr/>
            </p:nvSpPr>
            <p:spPr>
              <a:xfrm>
                <a:off x="2508522" y="413301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73AB20C5-7B92-4E8D-8636-BFAFDA092277}"/>
                  </a:ext>
                </a:extLst>
              </p:cNvPr>
              <p:cNvSpPr/>
              <p:nvPr/>
            </p:nvSpPr>
            <p:spPr>
              <a:xfrm>
                <a:off x="2508522" y="300908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9E08B7CD-BDB8-4474-BADF-A9AE16A9C5CA}"/>
                  </a:ext>
                </a:extLst>
              </p:cNvPr>
              <p:cNvSpPr/>
              <p:nvPr/>
            </p:nvSpPr>
            <p:spPr>
              <a:xfrm>
                <a:off x="2508522" y="315189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EDDD95AB-7AB6-4D3A-A755-CDA04F03535D}"/>
                  </a:ext>
                </a:extLst>
              </p:cNvPr>
              <p:cNvSpPr/>
              <p:nvPr/>
            </p:nvSpPr>
            <p:spPr>
              <a:xfrm>
                <a:off x="2508522" y="329471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FEC72742-1CB2-45C7-AABE-FBBF4D00EE99}"/>
                  </a:ext>
                </a:extLst>
              </p:cNvPr>
              <p:cNvSpPr/>
              <p:nvPr/>
            </p:nvSpPr>
            <p:spPr>
              <a:xfrm>
                <a:off x="2508522" y="343752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11BD9ABC-7AED-48E4-97BB-A55D3F0B37CC}"/>
                  </a:ext>
                </a:extLst>
              </p:cNvPr>
              <p:cNvSpPr/>
              <p:nvPr/>
            </p:nvSpPr>
            <p:spPr>
              <a:xfrm>
                <a:off x="2508522" y="231673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3C12279F-DA85-42AB-92CF-3ABFF41CCEC1}"/>
                  </a:ext>
                </a:extLst>
              </p:cNvPr>
              <p:cNvSpPr/>
              <p:nvPr/>
            </p:nvSpPr>
            <p:spPr>
              <a:xfrm>
                <a:off x="2508522" y="245954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C63A17B7-4932-4AC3-978D-304A1F35E2F0}"/>
                  </a:ext>
                </a:extLst>
              </p:cNvPr>
              <p:cNvSpPr/>
              <p:nvPr/>
            </p:nvSpPr>
            <p:spPr>
              <a:xfrm>
                <a:off x="2508522" y="260235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E743C3C6-5851-4C67-BBBC-DB289056CF98}"/>
                  </a:ext>
                </a:extLst>
              </p:cNvPr>
              <p:cNvSpPr/>
              <p:nvPr/>
            </p:nvSpPr>
            <p:spPr>
              <a:xfrm>
                <a:off x="2508522" y="274516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319970A7-8D6E-48F1-8776-5574AFE1E107}"/>
                  </a:ext>
                </a:extLst>
              </p:cNvPr>
              <p:cNvSpPr/>
              <p:nvPr/>
            </p:nvSpPr>
            <p:spPr>
              <a:xfrm>
                <a:off x="2508522" y="162123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6D9EF500-6E3B-4D7A-A9E6-4EA23108170D}"/>
                  </a:ext>
                </a:extLst>
              </p:cNvPr>
              <p:cNvSpPr/>
              <p:nvPr/>
            </p:nvSpPr>
            <p:spPr>
              <a:xfrm>
                <a:off x="2508522" y="176404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92EE6FAC-CAA5-4F05-AB55-DCADB66CBA7E}"/>
                  </a:ext>
                </a:extLst>
              </p:cNvPr>
              <p:cNvSpPr/>
              <p:nvPr/>
            </p:nvSpPr>
            <p:spPr>
              <a:xfrm>
                <a:off x="2508522" y="190685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59562E80-8AE0-4DC4-8684-B51F12D62D67}"/>
                  </a:ext>
                </a:extLst>
              </p:cNvPr>
              <p:cNvSpPr/>
              <p:nvPr/>
            </p:nvSpPr>
            <p:spPr>
              <a:xfrm>
                <a:off x="2508522" y="204966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35" name="Rectangle: Rounded Corners 334">
              <a:extLst>
                <a:ext uri="{FF2B5EF4-FFF2-40B4-BE49-F238E27FC236}">
                  <a16:creationId xmlns:a16="http://schemas.microsoft.com/office/drawing/2014/main" id="{A67FF96D-49F4-4F17-A395-3E3985725EAC}"/>
                </a:ext>
              </a:extLst>
            </p:cNvPr>
            <p:cNvSpPr/>
            <p:nvPr/>
          </p:nvSpPr>
          <p:spPr>
            <a:xfrm>
              <a:off x="2443519" y="1548341"/>
              <a:ext cx="214797" cy="4147631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B80A8D16-673E-4C09-B0D2-438BBC03A15F}"/>
              </a:ext>
            </a:extLst>
          </p:cNvPr>
          <p:cNvGrpSpPr/>
          <p:nvPr/>
        </p:nvGrpSpPr>
        <p:grpSpPr>
          <a:xfrm>
            <a:off x="5316859" y="2870140"/>
            <a:ext cx="214797" cy="1507525"/>
            <a:chOff x="6554930" y="4181833"/>
            <a:chExt cx="214797" cy="1507525"/>
          </a:xfrm>
        </p:grpSpPr>
        <p:sp>
          <p:nvSpPr>
            <p:cNvPr id="204" name="Rectangle: Rounded Corners 203">
              <a:extLst>
                <a:ext uri="{FF2B5EF4-FFF2-40B4-BE49-F238E27FC236}">
                  <a16:creationId xmlns:a16="http://schemas.microsoft.com/office/drawing/2014/main" id="{C6501BB5-7E27-4CCA-8A89-F2583C96716C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377A2050-D0D7-48FE-BC3D-C3228187551F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5251EBBC-8E88-4E0B-9F67-794646DB34C2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1789879E-E884-44BA-85B5-4EBAA2BE2319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B10C475-75BB-41A3-ADE5-C98EF5E289F2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8C68625B-E3D7-45E7-B133-442CDA214DB9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DAD1B57-2BB6-4103-AFCE-8BC2D5C9A189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12B0689F-EF09-4FAB-BA93-166A5F572F04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B6A6D641-E79A-4B1C-B2E6-5EC78A3018BE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0C4B2CBD-0162-4402-9918-DC61DF6510B9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7FDA5736-76DB-4810-B720-4E76E48C007E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791328-A8FE-4DD4-AA65-75B7A5A62727}"/>
              </a:ext>
            </a:extLst>
          </p:cNvPr>
          <p:cNvGrpSpPr/>
          <p:nvPr/>
        </p:nvGrpSpPr>
        <p:grpSpPr>
          <a:xfrm>
            <a:off x="5901059" y="1548341"/>
            <a:ext cx="1191270" cy="4151122"/>
            <a:chOff x="5901059" y="1548341"/>
            <a:chExt cx="1191270" cy="4151122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9C9D60EB-1EA9-47C8-B2C8-B80F77D81135}"/>
                </a:ext>
              </a:extLst>
            </p:cNvPr>
            <p:cNvSpPr/>
            <p:nvPr/>
          </p:nvSpPr>
          <p:spPr>
            <a:xfrm>
              <a:off x="6877532" y="5028595"/>
              <a:ext cx="214797" cy="67086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21D21F5-5028-4F39-86E4-45462C1CF952}"/>
                </a:ext>
              </a:extLst>
            </p:cNvPr>
            <p:cNvSpPr/>
            <p:nvPr/>
          </p:nvSpPr>
          <p:spPr>
            <a:xfrm>
              <a:off x="6936605" y="5101487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B72E02F9-D499-4107-995F-17AAF6E14A8D}"/>
                </a:ext>
              </a:extLst>
            </p:cNvPr>
            <p:cNvSpPr/>
            <p:nvPr/>
          </p:nvSpPr>
          <p:spPr>
            <a:xfrm>
              <a:off x="6936605" y="5244298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159E7289-7CF1-4B42-882C-FEABDFE1EE27}"/>
                </a:ext>
              </a:extLst>
            </p:cNvPr>
            <p:cNvSpPr/>
            <p:nvPr/>
          </p:nvSpPr>
          <p:spPr>
            <a:xfrm>
              <a:off x="6936605" y="5387109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1CEA15C5-2761-467A-8006-9A693768180B}"/>
                </a:ext>
              </a:extLst>
            </p:cNvPr>
            <p:cNvSpPr/>
            <p:nvPr/>
          </p:nvSpPr>
          <p:spPr>
            <a:xfrm>
              <a:off x="6936605" y="5529920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C2E69CF8-FE47-4487-BE09-B4F031EE94DC}"/>
                </a:ext>
              </a:extLst>
            </p:cNvPr>
            <p:cNvGrpSpPr/>
            <p:nvPr/>
          </p:nvGrpSpPr>
          <p:grpSpPr>
            <a:xfrm>
              <a:off x="6877532" y="4331277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09" name="Rectangle: Rounded Corners 208">
                <a:extLst>
                  <a:ext uri="{FF2B5EF4-FFF2-40B4-BE49-F238E27FC236}">
                    <a16:creationId xmlns:a16="http://schemas.microsoft.com/office/drawing/2014/main" id="{4520AFF3-34EA-4627-A5D5-2AC9085872CF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E1DB2ED9-F7AF-43C6-ADD6-889E9FECF485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8F2C999D-5E41-4C9E-80D3-35C12A46118B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62301044-6C28-45D4-B573-9F8FBB384943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5E22144F-2312-404C-BC26-79E8476961C4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A514D78B-1B0D-4D30-9034-14C6BEFB124B}"/>
                </a:ext>
              </a:extLst>
            </p:cNvPr>
            <p:cNvGrpSpPr/>
            <p:nvPr/>
          </p:nvGrpSpPr>
          <p:grpSpPr>
            <a:xfrm>
              <a:off x="6877532" y="3631693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16" name="Rectangle: Rounded Corners 215">
                <a:extLst>
                  <a:ext uri="{FF2B5EF4-FFF2-40B4-BE49-F238E27FC236}">
                    <a16:creationId xmlns:a16="http://schemas.microsoft.com/office/drawing/2014/main" id="{9B5A1B65-8676-4C20-8B0D-31973445924B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D5EC6936-9829-46D2-A1EF-FDF721029BB4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BD768B2A-FA08-4346-989B-53052325F178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1B238C23-0B67-4FF5-AA13-804E7F059C75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706F7E1A-D2D0-4B3A-964E-6613D2C0ED0B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F44B43B2-54C4-4B2D-9ED8-FDAAFC6521CC}"/>
                </a:ext>
              </a:extLst>
            </p:cNvPr>
            <p:cNvGrpSpPr/>
            <p:nvPr/>
          </p:nvGrpSpPr>
          <p:grpSpPr>
            <a:xfrm>
              <a:off x="6877532" y="2936196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22" name="Rectangle: Rounded Corners 221">
                <a:extLst>
                  <a:ext uri="{FF2B5EF4-FFF2-40B4-BE49-F238E27FC236}">
                    <a16:creationId xmlns:a16="http://schemas.microsoft.com/office/drawing/2014/main" id="{0A6FB2B3-8AF0-4AAD-9FD4-2E98F716B9B0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69BE31EC-ABCD-4A96-BC60-BB3D2BD64E4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BBBB0094-2A28-4E92-A39C-86A30A2CCB70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C97EBBFC-1C9E-4E7A-98BA-760DB672C5AE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6FD41B2E-9330-4080-9EA8-0B15617FF50A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913C4B2F-9C8D-402B-9EFA-3C8EC1621344}"/>
                </a:ext>
              </a:extLst>
            </p:cNvPr>
            <p:cNvGrpSpPr/>
            <p:nvPr/>
          </p:nvGrpSpPr>
          <p:grpSpPr>
            <a:xfrm>
              <a:off x="6877532" y="2243838"/>
              <a:ext cx="214797" cy="670868"/>
              <a:chOff x="3435832" y="4478944"/>
              <a:chExt cx="214797" cy="670868"/>
            </a:xfrm>
          </p:grpSpPr>
          <p:sp>
            <p:nvSpPr>
              <p:cNvPr id="228" name="Rectangle: Rounded Corners 227">
                <a:extLst>
                  <a:ext uri="{FF2B5EF4-FFF2-40B4-BE49-F238E27FC236}">
                    <a16:creationId xmlns:a16="http://schemas.microsoft.com/office/drawing/2014/main" id="{7022F990-EBE8-4813-A288-8F028FBA1A27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BDED68FE-BA40-40EA-9C44-9A31A3C0466A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F4C922E7-561D-4949-83D5-E531B5D9CA53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05176624-16BF-4200-9E16-7A8A3066E35E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5AD6C56D-2F6F-447B-98D4-9C30A0D640D9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D853701C-FDB1-42AC-93D6-A83217AA52FC}"/>
                </a:ext>
              </a:extLst>
            </p:cNvPr>
            <p:cNvGrpSpPr/>
            <p:nvPr/>
          </p:nvGrpSpPr>
          <p:grpSpPr>
            <a:xfrm>
              <a:off x="6877532" y="1548341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34" name="Rectangle: Rounded Corners 233">
                <a:extLst>
                  <a:ext uri="{FF2B5EF4-FFF2-40B4-BE49-F238E27FC236}">
                    <a16:creationId xmlns:a16="http://schemas.microsoft.com/office/drawing/2014/main" id="{AC28C6B5-8816-4305-9DE9-2C8B551DD726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430559D8-EFAD-434B-A8D7-F299C19D50D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E2DE711C-FCE9-439A-BEE9-B1E0D31CFF9B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826DFB63-E1BD-4E94-A091-77650222B9FD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F301FFBF-B9A9-46E7-84ED-B312BDC8FEF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98E984D0-652E-4597-8D66-2920A845D2E2}"/>
                </a:ext>
              </a:extLst>
            </p:cNvPr>
            <p:cNvCxnSpPr>
              <a:cxnSpLocks/>
              <a:endCxn id="234" idx="1"/>
            </p:cNvCxnSpPr>
            <p:nvPr/>
          </p:nvCxnSpPr>
          <p:spPr>
            <a:xfrm flipV="1">
              <a:off x="6115856" y="1883775"/>
              <a:ext cx="761676" cy="1740128"/>
            </a:xfrm>
            <a:prstGeom prst="curvedConnector3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onnector: Curved 7">
              <a:extLst>
                <a:ext uri="{FF2B5EF4-FFF2-40B4-BE49-F238E27FC236}">
                  <a16:creationId xmlns:a16="http://schemas.microsoft.com/office/drawing/2014/main" id="{C2D8B4D4-E0CE-405C-ACB5-CD0071E24159}"/>
                </a:ext>
              </a:extLst>
            </p:cNvPr>
            <p:cNvCxnSpPr>
              <a:cxnSpLocks/>
              <a:endCxn id="228" idx="1"/>
            </p:cNvCxnSpPr>
            <p:nvPr/>
          </p:nvCxnSpPr>
          <p:spPr>
            <a:xfrm flipV="1">
              <a:off x="6115856" y="2579272"/>
              <a:ext cx="761676" cy="1044631"/>
            </a:xfrm>
            <a:prstGeom prst="curvedConnector3">
              <a:avLst>
                <a:gd name="adj1" fmla="val 63772"/>
              </a:avLst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nector: Curved 9">
              <a:extLst>
                <a:ext uri="{FF2B5EF4-FFF2-40B4-BE49-F238E27FC236}">
                  <a16:creationId xmlns:a16="http://schemas.microsoft.com/office/drawing/2014/main" id="{2A507C59-1CB0-40BB-AB3D-4B88B09D4CB0}"/>
                </a:ext>
              </a:extLst>
            </p:cNvPr>
            <p:cNvCxnSpPr>
              <a:cxnSpLocks/>
              <a:endCxn id="222" idx="1"/>
            </p:cNvCxnSpPr>
            <p:nvPr/>
          </p:nvCxnSpPr>
          <p:spPr>
            <a:xfrm flipV="1">
              <a:off x="6115856" y="3271630"/>
              <a:ext cx="761676" cy="352273"/>
            </a:xfrm>
            <a:prstGeom prst="curvedConnector3">
              <a:avLst>
                <a:gd name="adj1" fmla="val 72510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9C28547-CE72-4318-AEC4-AC659E789213}"/>
                </a:ext>
              </a:extLst>
            </p:cNvPr>
            <p:cNvCxnSpPr>
              <a:cxnSpLocks/>
              <a:endCxn id="128" idx="1"/>
            </p:cNvCxnSpPr>
            <p:nvPr/>
          </p:nvCxnSpPr>
          <p:spPr>
            <a:xfrm>
              <a:off x="6115856" y="3623903"/>
              <a:ext cx="761676" cy="1740126"/>
            </a:xfrm>
            <a:prstGeom prst="curvedConnector3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Connector: Curved 256">
              <a:extLst>
                <a:ext uri="{FF2B5EF4-FFF2-40B4-BE49-F238E27FC236}">
                  <a16:creationId xmlns:a16="http://schemas.microsoft.com/office/drawing/2014/main" id="{E09A453F-EC46-4E05-8181-942849610F65}"/>
                </a:ext>
              </a:extLst>
            </p:cNvPr>
            <p:cNvCxnSpPr>
              <a:cxnSpLocks/>
            </p:cNvCxnSpPr>
            <p:nvPr/>
          </p:nvCxnSpPr>
          <p:spPr>
            <a:xfrm>
              <a:off x="6115856" y="3631693"/>
              <a:ext cx="761676" cy="1044631"/>
            </a:xfrm>
            <a:prstGeom prst="curvedConnector3">
              <a:avLst>
                <a:gd name="adj1" fmla="val 65906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Connector: Curved 261">
              <a:extLst>
                <a:ext uri="{FF2B5EF4-FFF2-40B4-BE49-F238E27FC236}">
                  <a16:creationId xmlns:a16="http://schemas.microsoft.com/office/drawing/2014/main" id="{5A33EDA6-3917-4108-AEC5-9376B02EC581}"/>
                </a:ext>
              </a:extLst>
            </p:cNvPr>
            <p:cNvCxnSpPr>
              <a:cxnSpLocks/>
            </p:cNvCxnSpPr>
            <p:nvPr/>
          </p:nvCxnSpPr>
          <p:spPr>
            <a:xfrm>
              <a:off x="6115856" y="3631693"/>
              <a:ext cx="761676" cy="352273"/>
            </a:xfrm>
            <a:prstGeom prst="curvedConnector3">
              <a:avLst>
                <a:gd name="adj1" fmla="val 72510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8" name="Rectangle: Rounded Corners 267">
              <a:extLst>
                <a:ext uri="{FF2B5EF4-FFF2-40B4-BE49-F238E27FC236}">
                  <a16:creationId xmlns:a16="http://schemas.microsoft.com/office/drawing/2014/main" id="{98C67A26-BC15-4D79-8F42-B192793DD7DC}"/>
                </a:ext>
              </a:extLst>
            </p:cNvPr>
            <p:cNvSpPr/>
            <p:nvPr/>
          </p:nvSpPr>
          <p:spPr>
            <a:xfrm>
              <a:off x="5901059" y="3160947"/>
              <a:ext cx="214797" cy="92591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B4BDE68F-B2E2-4595-BBA3-DBB4ACC81433}"/>
                </a:ext>
              </a:extLst>
            </p:cNvPr>
            <p:cNvSpPr/>
            <p:nvPr/>
          </p:nvSpPr>
          <p:spPr>
            <a:xfrm>
              <a:off x="5960132" y="3218550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119BEE5-F5BC-425D-BE03-63602737CF8D}"/>
                </a:ext>
              </a:extLst>
            </p:cNvPr>
            <p:cNvSpPr/>
            <p:nvPr/>
          </p:nvSpPr>
          <p:spPr>
            <a:xfrm>
              <a:off x="5960132" y="3361361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B87FD958-B595-40CE-9AAA-25C9155FCCEB}"/>
                </a:ext>
              </a:extLst>
            </p:cNvPr>
            <p:cNvSpPr/>
            <p:nvPr/>
          </p:nvSpPr>
          <p:spPr>
            <a:xfrm>
              <a:off x="5960132" y="3504172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ECCFF0E-6B7C-4E6C-8C55-67BE70349F38}"/>
                </a:ext>
              </a:extLst>
            </p:cNvPr>
            <p:cNvSpPr/>
            <p:nvPr/>
          </p:nvSpPr>
          <p:spPr>
            <a:xfrm>
              <a:off x="5960132" y="3646983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69F3F490-50C5-4A70-8FB3-7E224B94ED16}"/>
                </a:ext>
              </a:extLst>
            </p:cNvPr>
            <p:cNvSpPr/>
            <p:nvPr/>
          </p:nvSpPr>
          <p:spPr>
            <a:xfrm>
              <a:off x="5960132" y="3789794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A37572E9-0A2B-43D6-A6FB-A862535D858E}"/>
                </a:ext>
              </a:extLst>
            </p:cNvPr>
            <p:cNvSpPr/>
            <p:nvPr/>
          </p:nvSpPr>
          <p:spPr>
            <a:xfrm>
              <a:off x="5960132" y="3932605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B992F315-F811-4127-8CFD-35AD2A4E4B3F}"/>
              </a:ext>
            </a:extLst>
          </p:cNvPr>
          <p:cNvGrpSpPr/>
          <p:nvPr/>
        </p:nvGrpSpPr>
        <p:grpSpPr>
          <a:xfrm>
            <a:off x="9358599" y="1548341"/>
            <a:ext cx="214797" cy="4151122"/>
            <a:chOff x="3435832" y="1548341"/>
            <a:chExt cx="214797" cy="4151122"/>
          </a:xfrm>
        </p:grpSpPr>
        <p:sp>
          <p:nvSpPr>
            <p:cNvPr id="363" name="Rectangle: Rounded Corners 362">
              <a:extLst>
                <a:ext uri="{FF2B5EF4-FFF2-40B4-BE49-F238E27FC236}">
                  <a16:creationId xmlns:a16="http://schemas.microsoft.com/office/drawing/2014/main" id="{9C5E6B10-C730-4350-A4B4-05F0E3BAA653}"/>
                </a:ext>
              </a:extLst>
            </p:cNvPr>
            <p:cNvSpPr/>
            <p:nvPr/>
          </p:nvSpPr>
          <p:spPr>
            <a:xfrm>
              <a:off x="3435832" y="5028595"/>
              <a:ext cx="214797" cy="67086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4543E09-0B0A-4942-A1A8-608B6C74472C}"/>
                </a:ext>
              </a:extLst>
            </p:cNvPr>
            <p:cNvSpPr/>
            <p:nvPr/>
          </p:nvSpPr>
          <p:spPr>
            <a:xfrm>
              <a:off x="3494905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85ECFB86-9C56-4B7E-9FEC-41FCAE6EE31A}"/>
                </a:ext>
              </a:extLst>
            </p:cNvPr>
            <p:cNvSpPr/>
            <p:nvPr/>
          </p:nvSpPr>
          <p:spPr>
            <a:xfrm>
              <a:off x="3494905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B61E6CC1-9A25-4852-8051-1C4AE67C2F00}"/>
                </a:ext>
              </a:extLst>
            </p:cNvPr>
            <p:cNvSpPr/>
            <p:nvPr/>
          </p:nvSpPr>
          <p:spPr>
            <a:xfrm>
              <a:off x="3494905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0841183-974D-45FC-AA09-9444F65D389F}"/>
                </a:ext>
              </a:extLst>
            </p:cNvPr>
            <p:cNvSpPr/>
            <p:nvPr/>
          </p:nvSpPr>
          <p:spPr>
            <a:xfrm>
              <a:off x="3494905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6B6B3783-0605-4423-8E6D-61E246C2E372}"/>
                </a:ext>
              </a:extLst>
            </p:cNvPr>
            <p:cNvGrpSpPr/>
            <p:nvPr/>
          </p:nvGrpSpPr>
          <p:grpSpPr>
            <a:xfrm>
              <a:off x="3435832" y="4331277"/>
              <a:ext cx="214797" cy="670868"/>
              <a:chOff x="3435832" y="4478944"/>
              <a:chExt cx="214797" cy="670868"/>
            </a:xfrm>
          </p:grpSpPr>
          <p:sp>
            <p:nvSpPr>
              <p:cNvPr id="393" name="Rectangle: Rounded Corners 392">
                <a:extLst>
                  <a:ext uri="{FF2B5EF4-FFF2-40B4-BE49-F238E27FC236}">
                    <a16:creationId xmlns:a16="http://schemas.microsoft.com/office/drawing/2014/main" id="{E2703A0E-492C-4251-A150-9FC59473FE15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816FF248-C1F3-401B-892D-1A7564547B9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D5BB8349-2710-4754-B114-21A1EE76DD27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6A6577EF-365E-4DFA-B90B-DDF278D06461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D1B9EE48-F95D-4BAF-9AA6-08F1DCA1FB75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69" name="Group 368">
              <a:extLst>
                <a:ext uri="{FF2B5EF4-FFF2-40B4-BE49-F238E27FC236}">
                  <a16:creationId xmlns:a16="http://schemas.microsoft.com/office/drawing/2014/main" id="{13181832-0DBB-459C-833C-E44635518115}"/>
                </a:ext>
              </a:extLst>
            </p:cNvPr>
            <p:cNvGrpSpPr/>
            <p:nvPr/>
          </p:nvGrpSpPr>
          <p:grpSpPr>
            <a:xfrm>
              <a:off x="3435832" y="3631693"/>
              <a:ext cx="214797" cy="670868"/>
              <a:chOff x="3435832" y="4478944"/>
              <a:chExt cx="214797" cy="670868"/>
            </a:xfrm>
          </p:grpSpPr>
          <p:sp>
            <p:nvSpPr>
              <p:cNvPr id="388" name="Rectangle: Rounded Corners 387">
                <a:extLst>
                  <a:ext uri="{FF2B5EF4-FFF2-40B4-BE49-F238E27FC236}">
                    <a16:creationId xmlns:a16="http://schemas.microsoft.com/office/drawing/2014/main" id="{A6CF5205-D5CC-4FC6-A933-52276C944211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AB9BEADB-9980-49D8-AC75-6F7255C8EF59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29E5C204-3380-4C09-AE2B-845134EA249F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12373CBC-182F-4AD4-A217-06800E96703A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EAD56BC5-51BB-483E-B8C4-27A7DE05FA56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DD38E0AF-4A28-48EC-AAE0-3F0FE93D4028}"/>
                </a:ext>
              </a:extLst>
            </p:cNvPr>
            <p:cNvGrpSpPr/>
            <p:nvPr/>
          </p:nvGrpSpPr>
          <p:grpSpPr>
            <a:xfrm>
              <a:off x="3435832" y="2936196"/>
              <a:ext cx="214797" cy="670868"/>
              <a:chOff x="3435832" y="4478944"/>
              <a:chExt cx="214797" cy="670868"/>
            </a:xfrm>
          </p:grpSpPr>
          <p:sp>
            <p:nvSpPr>
              <p:cNvPr id="383" name="Rectangle: Rounded Corners 382">
                <a:extLst>
                  <a:ext uri="{FF2B5EF4-FFF2-40B4-BE49-F238E27FC236}">
                    <a16:creationId xmlns:a16="http://schemas.microsoft.com/office/drawing/2014/main" id="{5AE2A96C-D6A6-435A-B6E6-B9B9650DBD1B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7E57D25B-A317-43AB-A536-8346EF0B0E53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44124D52-A193-46C6-9711-B85440091FDD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2C5EF1D1-AF81-4990-9D02-B72E4F434AD5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5AF0EA4A-3930-4144-B243-930A327D2A7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DCEDD164-9A3E-47EB-95B7-58A2B44667B8}"/>
                </a:ext>
              </a:extLst>
            </p:cNvPr>
            <p:cNvGrpSpPr/>
            <p:nvPr/>
          </p:nvGrpSpPr>
          <p:grpSpPr>
            <a:xfrm>
              <a:off x="3435832" y="2243838"/>
              <a:ext cx="214797" cy="670868"/>
              <a:chOff x="3435832" y="4478944"/>
              <a:chExt cx="214797" cy="670868"/>
            </a:xfrm>
          </p:grpSpPr>
          <p:sp>
            <p:nvSpPr>
              <p:cNvPr id="378" name="Rectangle: Rounded Corners 377">
                <a:extLst>
                  <a:ext uri="{FF2B5EF4-FFF2-40B4-BE49-F238E27FC236}">
                    <a16:creationId xmlns:a16="http://schemas.microsoft.com/office/drawing/2014/main" id="{5AB84E04-9544-44F6-9767-1204230EAFB8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295EB443-DADE-4F20-8105-92819B47B055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DE793FA4-A4FB-4885-BF93-8862ECCEE911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9FD19B9C-C15D-46D8-A892-61C232F2DE87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2F6750E9-A61B-4BED-B7A5-776DB7A9259D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2" name="Group 371">
              <a:extLst>
                <a:ext uri="{FF2B5EF4-FFF2-40B4-BE49-F238E27FC236}">
                  <a16:creationId xmlns:a16="http://schemas.microsoft.com/office/drawing/2014/main" id="{BA111801-7DEF-4E98-B3E2-76566E056823}"/>
                </a:ext>
              </a:extLst>
            </p:cNvPr>
            <p:cNvGrpSpPr/>
            <p:nvPr/>
          </p:nvGrpSpPr>
          <p:grpSpPr>
            <a:xfrm>
              <a:off x="3435832" y="1548341"/>
              <a:ext cx="214797" cy="670868"/>
              <a:chOff x="3435832" y="4478944"/>
              <a:chExt cx="214797" cy="670868"/>
            </a:xfrm>
          </p:grpSpPr>
          <p:sp>
            <p:nvSpPr>
              <p:cNvPr id="373" name="Rectangle: Rounded Corners 372">
                <a:extLst>
                  <a:ext uri="{FF2B5EF4-FFF2-40B4-BE49-F238E27FC236}">
                    <a16:creationId xmlns:a16="http://schemas.microsoft.com/office/drawing/2014/main" id="{789246F5-3C9C-4E90-AB98-5359D45230C8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E9F4B6EF-7C8B-41A6-BC4B-7F4E1B004D3E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31EF5F16-34B7-4F46-9D4B-AD5010087C70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124F66DA-B418-49ED-A52A-A37C8014BC5D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0EF0AFE1-5C4C-43A4-9B85-D6B31E26B38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cxnSp>
        <p:nvCxnSpPr>
          <p:cNvPr id="398" name="Connector: Curved 397">
            <a:extLst>
              <a:ext uri="{FF2B5EF4-FFF2-40B4-BE49-F238E27FC236}">
                <a16:creationId xmlns:a16="http://schemas.microsoft.com/office/drawing/2014/main" id="{9443857E-31EC-4111-81E9-B37CC5C15453}"/>
              </a:ext>
            </a:extLst>
          </p:cNvPr>
          <p:cNvCxnSpPr>
            <a:cxnSpLocks/>
            <a:endCxn id="373" idx="1"/>
          </p:cNvCxnSpPr>
          <p:nvPr/>
        </p:nvCxnSpPr>
        <p:spPr>
          <a:xfrm flipV="1">
            <a:off x="8596923" y="1883775"/>
            <a:ext cx="761676" cy="1740128"/>
          </a:xfrm>
          <a:prstGeom prst="curved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9" name="Connector: Curved 398">
            <a:extLst>
              <a:ext uri="{FF2B5EF4-FFF2-40B4-BE49-F238E27FC236}">
                <a16:creationId xmlns:a16="http://schemas.microsoft.com/office/drawing/2014/main" id="{EA877A41-140E-44C2-913D-7C6F85443869}"/>
              </a:ext>
            </a:extLst>
          </p:cNvPr>
          <p:cNvCxnSpPr>
            <a:cxnSpLocks/>
            <a:endCxn id="378" idx="1"/>
          </p:cNvCxnSpPr>
          <p:nvPr/>
        </p:nvCxnSpPr>
        <p:spPr>
          <a:xfrm flipV="1">
            <a:off x="8596923" y="2579272"/>
            <a:ext cx="761676" cy="1044631"/>
          </a:xfrm>
          <a:prstGeom prst="curvedConnector3">
            <a:avLst>
              <a:gd name="adj1" fmla="val 63772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0" name="Connector: Curved 399">
            <a:extLst>
              <a:ext uri="{FF2B5EF4-FFF2-40B4-BE49-F238E27FC236}">
                <a16:creationId xmlns:a16="http://schemas.microsoft.com/office/drawing/2014/main" id="{DE6889AA-4038-480E-A163-2B83F078BDA1}"/>
              </a:ext>
            </a:extLst>
          </p:cNvPr>
          <p:cNvCxnSpPr>
            <a:cxnSpLocks/>
            <a:endCxn id="383" idx="1"/>
          </p:cNvCxnSpPr>
          <p:nvPr/>
        </p:nvCxnSpPr>
        <p:spPr>
          <a:xfrm flipV="1">
            <a:off x="8596923" y="3271630"/>
            <a:ext cx="761676" cy="352273"/>
          </a:xfrm>
          <a:prstGeom prst="curvedConnector3">
            <a:avLst>
              <a:gd name="adj1" fmla="val 7251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Connector: Curved 400">
            <a:extLst>
              <a:ext uri="{FF2B5EF4-FFF2-40B4-BE49-F238E27FC236}">
                <a16:creationId xmlns:a16="http://schemas.microsoft.com/office/drawing/2014/main" id="{3B437F4A-6517-4C26-AA50-96AF1CCC204B}"/>
              </a:ext>
            </a:extLst>
          </p:cNvPr>
          <p:cNvCxnSpPr>
            <a:cxnSpLocks/>
            <a:endCxn id="363" idx="1"/>
          </p:cNvCxnSpPr>
          <p:nvPr/>
        </p:nvCxnSpPr>
        <p:spPr>
          <a:xfrm>
            <a:off x="8596923" y="3623903"/>
            <a:ext cx="761676" cy="1740126"/>
          </a:xfrm>
          <a:prstGeom prst="curved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Connector: Curved 401">
            <a:extLst>
              <a:ext uri="{FF2B5EF4-FFF2-40B4-BE49-F238E27FC236}">
                <a16:creationId xmlns:a16="http://schemas.microsoft.com/office/drawing/2014/main" id="{F839713E-E1FF-486D-8A9B-A70B5FF1C998}"/>
              </a:ext>
            </a:extLst>
          </p:cNvPr>
          <p:cNvCxnSpPr>
            <a:cxnSpLocks/>
          </p:cNvCxnSpPr>
          <p:nvPr/>
        </p:nvCxnSpPr>
        <p:spPr>
          <a:xfrm>
            <a:off x="8596923" y="3631693"/>
            <a:ext cx="761676" cy="1044631"/>
          </a:xfrm>
          <a:prstGeom prst="curvedConnector3">
            <a:avLst>
              <a:gd name="adj1" fmla="val 65906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3" name="Connector: Curved 402">
            <a:extLst>
              <a:ext uri="{FF2B5EF4-FFF2-40B4-BE49-F238E27FC236}">
                <a16:creationId xmlns:a16="http://schemas.microsoft.com/office/drawing/2014/main" id="{1AC6BF31-D7F1-4D66-8D20-23C8649F8AC8}"/>
              </a:ext>
            </a:extLst>
          </p:cNvPr>
          <p:cNvCxnSpPr>
            <a:cxnSpLocks/>
          </p:cNvCxnSpPr>
          <p:nvPr/>
        </p:nvCxnSpPr>
        <p:spPr>
          <a:xfrm>
            <a:off x="8596923" y="3631693"/>
            <a:ext cx="761676" cy="352273"/>
          </a:xfrm>
          <a:prstGeom prst="curvedConnector3">
            <a:avLst>
              <a:gd name="adj1" fmla="val 7251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4" name="Rectangle: Rounded Corners 403">
            <a:extLst>
              <a:ext uri="{FF2B5EF4-FFF2-40B4-BE49-F238E27FC236}">
                <a16:creationId xmlns:a16="http://schemas.microsoft.com/office/drawing/2014/main" id="{06B519B2-BE02-4504-8847-27DF725B920E}"/>
              </a:ext>
            </a:extLst>
          </p:cNvPr>
          <p:cNvSpPr/>
          <p:nvPr/>
        </p:nvSpPr>
        <p:spPr>
          <a:xfrm>
            <a:off x="8382126" y="3160947"/>
            <a:ext cx="214797" cy="92591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E73FB0B7-9407-408C-A676-5E5E81F40075}"/>
              </a:ext>
            </a:extLst>
          </p:cNvPr>
          <p:cNvSpPr/>
          <p:nvPr/>
        </p:nvSpPr>
        <p:spPr>
          <a:xfrm>
            <a:off x="8441199" y="3218550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23349C71-C41A-413E-B9F2-B67666650727}"/>
              </a:ext>
            </a:extLst>
          </p:cNvPr>
          <p:cNvSpPr/>
          <p:nvPr/>
        </p:nvSpPr>
        <p:spPr>
          <a:xfrm>
            <a:off x="8441199" y="336136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AC60B064-CA47-4848-9B0D-0ED3EE07A8C6}"/>
              </a:ext>
            </a:extLst>
          </p:cNvPr>
          <p:cNvSpPr/>
          <p:nvPr/>
        </p:nvSpPr>
        <p:spPr>
          <a:xfrm>
            <a:off x="8441199" y="3504172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368DAB4B-2CD3-441D-9927-FA9ECFBFD8CA}"/>
              </a:ext>
            </a:extLst>
          </p:cNvPr>
          <p:cNvSpPr/>
          <p:nvPr/>
        </p:nvSpPr>
        <p:spPr>
          <a:xfrm>
            <a:off x="8441199" y="3646983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87E48D45-1D8F-41DC-A1A6-CD4ECF5F2A0B}"/>
              </a:ext>
            </a:extLst>
          </p:cNvPr>
          <p:cNvSpPr/>
          <p:nvPr/>
        </p:nvSpPr>
        <p:spPr>
          <a:xfrm>
            <a:off x="8441199" y="3789794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8BF40361-0BA6-484A-98B8-31E21D11E807}"/>
              </a:ext>
            </a:extLst>
          </p:cNvPr>
          <p:cNvSpPr/>
          <p:nvPr/>
        </p:nvSpPr>
        <p:spPr>
          <a:xfrm>
            <a:off x="8441199" y="3932605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5FB128D8-F6FE-4D63-8B0A-8FA704EA97B2}"/>
              </a:ext>
            </a:extLst>
          </p:cNvPr>
          <p:cNvGrpSpPr/>
          <p:nvPr/>
        </p:nvGrpSpPr>
        <p:grpSpPr>
          <a:xfrm>
            <a:off x="1046323" y="2870140"/>
            <a:ext cx="214797" cy="1507525"/>
            <a:chOff x="6554930" y="4181833"/>
            <a:chExt cx="214797" cy="1507525"/>
          </a:xfrm>
        </p:grpSpPr>
        <p:sp>
          <p:nvSpPr>
            <p:cNvPr id="412" name="Rectangle: Rounded Corners 411">
              <a:extLst>
                <a:ext uri="{FF2B5EF4-FFF2-40B4-BE49-F238E27FC236}">
                  <a16:creationId xmlns:a16="http://schemas.microsoft.com/office/drawing/2014/main" id="{351EF58D-283D-48CD-A4A8-79C2B9B34744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BDDD1992-5A33-4227-BB5E-5BBF3C0502E4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14" name="Oval 413">
              <a:extLst>
                <a:ext uri="{FF2B5EF4-FFF2-40B4-BE49-F238E27FC236}">
                  <a16:creationId xmlns:a16="http://schemas.microsoft.com/office/drawing/2014/main" id="{22C46A0A-68E9-4945-A3C4-FE693100DA08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34CF54EA-6DCD-4CD3-BD31-0BA13ACEAF04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DB225394-BC3C-4F95-BAD4-DBCC11B04DA2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A0069247-81F1-426A-9DAE-C9B947C68946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D03D50E0-9086-4047-9676-C0D3829B951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DFEB646-0315-4A22-88F7-7CF849A8C4E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AA933315-01CB-49D9-BF12-17F9FE35BB56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9DEC0A9F-65CA-4CDF-8B4F-C82177CD3C3E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7240D218-FAF6-4097-88F7-B0E0116F2694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050374A8-28B2-41D0-ACCE-3AF3B0EDFFD0}"/>
              </a:ext>
            </a:extLst>
          </p:cNvPr>
          <p:cNvGrpSpPr/>
          <p:nvPr/>
        </p:nvGrpSpPr>
        <p:grpSpPr>
          <a:xfrm>
            <a:off x="2853360" y="3468077"/>
            <a:ext cx="311652" cy="311650"/>
            <a:chOff x="6858686" y="3970300"/>
            <a:chExt cx="706021" cy="70602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4" name="Rectangle: Rounded Corners 423">
                  <a:extLst>
                    <a:ext uri="{FF2B5EF4-FFF2-40B4-BE49-F238E27FC236}">
                      <a16:creationId xmlns:a16="http://schemas.microsoft.com/office/drawing/2014/main" id="{1F1A582E-63BD-435E-B4E5-DD1F28C5E55A}"/>
                    </a:ext>
                  </a:extLst>
                </p:cNvPr>
                <p:cNvSpPr/>
                <p:nvPr/>
              </p:nvSpPr>
              <p:spPr>
                <a:xfrm>
                  <a:off x="6858686" y="3970300"/>
                  <a:ext cx="706021" cy="70602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oMath>
                    </m:oMathPara>
                  </a14:m>
                  <a:endParaRPr lang="en-CA" dirty="0"/>
                </a:p>
              </p:txBody>
            </p:sp>
          </mc:Choice>
          <mc:Fallback xmlns=""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056CE6EC-3DBD-49A3-AF98-97E6F3827E4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58686" y="3970300"/>
                  <a:ext cx="706021" cy="706021"/>
                </a:xfrm>
                <a:prstGeom prst="roundRect">
                  <a:avLst>
                    <a:gd name="adj" fmla="val 50000"/>
                  </a:avLst>
                </a:prstGeom>
                <a:blipFill>
                  <a:blip r:embed="rId12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17EAC641-FED0-41C5-8DA4-81241B51A046}"/>
                </a:ext>
              </a:extLst>
            </p:cNvPr>
            <p:cNvSpPr/>
            <p:nvPr/>
          </p:nvSpPr>
          <p:spPr>
            <a:xfrm>
              <a:off x="6998464" y="4174341"/>
              <a:ext cx="426464" cy="290500"/>
            </a:xfrm>
            <a:custGeom>
              <a:avLst/>
              <a:gdLst>
                <a:gd name="connsiteX0" fmla="*/ 0 w 6529754"/>
                <a:gd name="connsiteY0" fmla="*/ 3712667 h 3712667"/>
                <a:gd name="connsiteX1" fmla="*/ 2778370 w 6529754"/>
                <a:gd name="connsiteY1" fmla="*/ 1895590 h 3712667"/>
                <a:gd name="connsiteX2" fmla="*/ 5480539 w 6529754"/>
                <a:gd name="connsiteY2" fmla="*/ 2313 h 3712667"/>
                <a:gd name="connsiteX3" fmla="*/ 6529754 w 6529754"/>
                <a:gd name="connsiteY3" fmla="*/ 2288313 h 3712667"/>
                <a:gd name="connsiteX0" fmla="*/ 0 w 6529754"/>
                <a:gd name="connsiteY0" fmla="*/ 3712822 h 3712822"/>
                <a:gd name="connsiteX1" fmla="*/ 2772509 w 6529754"/>
                <a:gd name="connsiteY1" fmla="*/ 1884022 h 3712822"/>
                <a:gd name="connsiteX2" fmla="*/ 5480539 w 6529754"/>
                <a:gd name="connsiteY2" fmla="*/ 2468 h 3712822"/>
                <a:gd name="connsiteX3" fmla="*/ 6529754 w 6529754"/>
                <a:gd name="connsiteY3" fmla="*/ 2288468 h 3712822"/>
                <a:gd name="connsiteX0" fmla="*/ 0 w 6529754"/>
                <a:gd name="connsiteY0" fmla="*/ 3713647 h 3713647"/>
                <a:gd name="connsiteX1" fmla="*/ 2772509 w 6529754"/>
                <a:gd name="connsiteY1" fmla="*/ 1884847 h 3713647"/>
                <a:gd name="connsiteX2" fmla="*/ 5480539 w 6529754"/>
                <a:gd name="connsiteY2" fmla="*/ 3293 h 3713647"/>
                <a:gd name="connsiteX3" fmla="*/ 6529754 w 6529754"/>
                <a:gd name="connsiteY3" fmla="*/ 2289293 h 3713647"/>
                <a:gd name="connsiteX0" fmla="*/ 0 w 6625536"/>
                <a:gd name="connsiteY0" fmla="*/ 3711158 h 3711158"/>
                <a:gd name="connsiteX1" fmla="*/ 2772509 w 6625536"/>
                <a:gd name="connsiteY1" fmla="*/ 1882358 h 3711158"/>
                <a:gd name="connsiteX2" fmla="*/ 5480539 w 6625536"/>
                <a:gd name="connsiteY2" fmla="*/ 804 h 3711158"/>
                <a:gd name="connsiteX3" fmla="*/ 6529754 w 6625536"/>
                <a:gd name="connsiteY3" fmla="*/ 2286804 h 3711158"/>
                <a:gd name="connsiteX0" fmla="*/ 0 w 5480539"/>
                <a:gd name="connsiteY0" fmla="*/ 3711158 h 3711158"/>
                <a:gd name="connsiteX1" fmla="*/ 2772509 w 5480539"/>
                <a:gd name="connsiteY1" fmla="*/ 1882358 h 3711158"/>
                <a:gd name="connsiteX2" fmla="*/ 5480539 w 5480539"/>
                <a:gd name="connsiteY2" fmla="*/ 804 h 3711158"/>
                <a:gd name="connsiteX0" fmla="*/ 0 w 5480539"/>
                <a:gd name="connsiteY0" fmla="*/ 3711158 h 3768124"/>
                <a:gd name="connsiteX1" fmla="*/ 2772509 w 5480539"/>
                <a:gd name="connsiteY1" fmla="*/ 1882358 h 3768124"/>
                <a:gd name="connsiteX2" fmla="*/ 5480539 w 5480539"/>
                <a:gd name="connsiteY2" fmla="*/ 804 h 3768124"/>
                <a:gd name="connsiteX0" fmla="*/ 0 w 5480539"/>
                <a:gd name="connsiteY0" fmla="*/ 3711158 h 3720547"/>
                <a:gd name="connsiteX1" fmla="*/ 2772509 w 5480539"/>
                <a:gd name="connsiteY1" fmla="*/ 1882358 h 3720547"/>
                <a:gd name="connsiteX2" fmla="*/ 5480539 w 5480539"/>
                <a:gd name="connsiteY2" fmla="*/ 804 h 3720547"/>
                <a:gd name="connsiteX0" fmla="*/ 0 w 5480539"/>
                <a:gd name="connsiteY0" fmla="*/ 3711158 h 3720547"/>
                <a:gd name="connsiteX1" fmla="*/ 2772509 w 5480539"/>
                <a:gd name="connsiteY1" fmla="*/ 1882358 h 3720547"/>
                <a:gd name="connsiteX2" fmla="*/ 5480539 w 5480539"/>
                <a:gd name="connsiteY2" fmla="*/ 804 h 3720547"/>
                <a:gd name="connsiteX0" fmla="*/ 0 w 5480539"/>
                <a:gd name="connsiteY0" fmla="*/ 3711158 h 3734050"/>
                <a:gd name="connsiteX1" fmla="*/ 2772509 w 5480539"/>
                <a:gd name="connsiteY1" fmla="*/ 1882358 h 3734050"/>
                <a:gd name="connsiteX2" fmla="*/ 5480539 w 5480539"/>
                <a:gd name="connsiteY2" fmla="*/ 804 h 3734050"/>
                <a:gd name="connsiteX0" fmla="*/ 0 w 5480539"/>
                <a:gd name="connsiteY0" fmla="*/ 3710354 h 3733246"/>
                <a:gd name="connsiteX1" fmla="*/ 2772509 w 5480539"/>
                <a:gd name="connsiteY1" fmla="*/ 1881554 h 3733246"/>
                <a:gd name="connsiteX2" fmla="*/ 5480539 w 5480539"/>
                <a:gd name="connsiteY2" fmla="*/ 0 h 37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80539" h="3733246">
                  <a:moveTo>
                    <a:pt x="0" y="3710354"/>
                  </a:moveTo>
                  <a:cubicBezTo>
                    <a:pt x="2052026" y="3902319"/>
                    <a:pt x="2351455" y="2851638"/>
                    <a:pt x="2772509" y="1881554"/>
                  </a:cubicBezTo>
                  <a:cubicBezTo>
                    <a:pt x="3193563" y="911470"/>
                    <a:pt x="3406532" y="8793"/>
                    <a:pt x="5480539" y="0"/>
                  </a:cubicBezTo>
                </a:path>
              </a:pathLst>
            </a:cu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426" name="Rectangle: Rounded Corners 425">
            <a:extLst>
              <a:ext uri="{FF2B5EF4-FFF2-40B4-BE49-F238E27FC236}">
                <a16:creationId xmlns:a16="http://schemas.microsoft.com/office/drawing/2014/main" id="{11336997-6BF1-4FBF-AF03-B3721F64A7BE}"/>
              </a:ext>
            </a:extLst>
          </p:cNvPr>
          <p:cNvSpPr/>
          <p:nvPr/>
        </p:nvSpPr>
        <p:spPr>
          <a:xfrm>
            <a:off x="3389643" y="3523953"/>
            <a:ext cx="199900" cy="199898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27" name="Rectangle: Rounded Corners 426">
            <a:extLst>
              <a:ext uri="{FF2B5EF4-FFF2-40B4-BE49-F238E27FC236}">
                <a16:creationId xmlns:a16="http://schemas.microsoft.com/office/drawing/2014/main" id="{702EF98D-4D12-4FFF-AA2B-5AC3FC88D55C}"/>
              </a:ext>
            </a:extLst>
          </p:cNvPr>
          <p:cNvSpPr/>
          <p:nvPr/>
        </p:nvSpPr>
        <p:spPr>
          <a:xfrm>
            <a:off x="2673202" y="964818"/>
            <a:ext cx="479826" cy="479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28" name="Rectangle: Rounded Corners 427">
            <a:extLst>
              <a:ext uri="{FF2B5EF4-FFF2-40B4-BE49-F238E27FC236}">
                <a16:creationId xmlns:a16="http://schemas.microsoft.com/office/drawing/2014/main" id="{122C5E94-F079-4C1F-AE48-407B6398EF76}"/>
              </a:ext>
            </a:extLst>
          </p:cNvPr>
          <p:cNvSpPr/>
          <p:nvPr/>
        </p:nvSpPr>
        <p:spPr>
          <a:xfrm>
            <a:off x="4253712" y="2049666"/>
            <a:ext cx="479826" cy="479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F42A9F7C-DFD4-447E-9E83-A98991A7521F}"/>
                  </a:ext>
                </a:extLst>
              </p:cNvPr>
              <p:cNvSpPr txBox="1"/>
              <p:nvPr/>
            </p:nvSpPr>
            <p:spPr>
              <a:xfrm>
                <a:off x="4038490" y="2077184"/>
                <a:ext cx="9144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⊙</m:t>
                      </m:r>
                    </m:oMath>
                  </m:oMathPara>
                </a14:m>
                <a:endParaRPr lang="en-CA" sz="2000" dirty="0"/>
              </a:p>
            </p:txBody>
          </p:sp>
        </mc:Choice>
        <mc:Fallback xmlns=""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F42A9F7C-DFD4-447E-9E83-A98991A752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490" y="2077184"/>
                <a:ext cx="914400" cy="400110"/>
              </a:xfrm>
              <a:prstGeom prst="rect">
                <a:avLst/>
              </a:prstGeom>
              <a:blipFill>
                <a:blip r:embed="rId13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47C020C-2F7B-4283-BC80-8E0235DD0555}"/>
              </a:ext>
            </a:extLst>
          </p:cNvPr>
          <p:cNvCxnSpPr>
            <a:cxnSpLocks/>
            <a:stCxn id="335" idx="3"/>
            <a:endCxn id="424" idx="1"/>
          </p:cNvCxnSpPr>
          <p:nvPr/>
        </p:nvCxnSpPr>
        <p:spPr>
          <a:xfrm flipV="1">
            <a:off x="2658316" y="3623902"/>
            <a:ext cx="19504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0" name="Straight Connector 429">
            <a:extLst>
              <a:ext uri="{FF2B5EF4-FFF2-40B4-BE49-F238E27FC236}">
                <a16:creationId xmlns:a16="http://schemas.microsoft.com/office/drawing/2014/main" id="{CF39FA0D-67F4-4828-A1AF-797A8E9694A8}"/>
              </a:ext>
            </a:extLst>
          </p:cNvPr>
          <p:cNvCxnSpPr>
            <a:cxnSpLocks/>
          </p:cNvCxnSpPr>
          <p:nvPr/>
        </p:nvCxnSpPr>
        <p:spPr>
          <a:xfrm flipV="1">
            <a:off x="3179623" y="3616558"/>
            <a:ext cx="19504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0733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1DA8E94-CBB1-4E4A-B77D-5CE04934F5A8}"/>
              </a:ext>
            </a:extLst>
          </p:cNvPr>
          <p:cNvGrpSpPr/>
          <p:nvPr/>
        </p:nvGrpSpPr>
        <p:grpSpPr>
          <a:xfrm>
            <a:off x="2104302" y="1863064"/>
            <a:ext cx="214797" cy="3521677"/>
            <a:chOff x="2104302" y="2174295"/>
            <a:chExt cx="214797" cy="352167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0AD1AF3-3ED5-4AE0-88D7-FA49FF5472B3}"/>
                </a:ext>
              </a:extLst>
            </p:cNvPr>
            <p:cNvSpPr/>
            <p:nvPr/>
          </p:nvSpPr>
          <p:spPr>
            <a:xfrm>
              <a:off x="2104302" y="2174295"/>
              <a:ext cx="214797" cy="352167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228BF62D-0EC8-4974-A0C4-337E517F03AE}"/>
                </a:ext>
              </a:extLst>
            </p:cNvPr>
            <p:cNvGrpSpPr/>
            <p:nvPr/>
          </p:nvGrpSpPr>
          <p:grpSpPr>
            <a:xfrm>
              <a:off x="2163621" y="2240283"/>
              <a:ext cx="96651" cy="3386288"/>
              <a:chOff x="2163621" y="2240283"/>
              <a:chExt cx="96651" cy="3386288"/>
            </a:xfrm>
          </p:grpSpPr>
          <p:sp>
            <p:nvSpPr>
              <p:cNvPr id="7" name="Oval 6">
                <a:extLst>
                  <a:ext uri="{FF2B5EF4-FFF2-40B4-BE49-F238E27FC236}">
                    <a16:creationId xmlns:a16="http://schemas.microsoft.com/office/drawing/2014/main" id="{EC0BA085-6B82-48C3-B5FD-D58232C939A2}"/>
                  </a:ext>
                </a:extLst>
              </p:cNvPr>
              <p:cNvSpPr/>
              <p:nvPr/>
            </p:nvSpPr>
            <p:spPr>
              <a:xfrm>
                <a:off x="2163621" y="510148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8" name="Oval 7">
                <a:extLst>
                  <a:ext uri="{FF2B5EF4-FFF2-40B4-BE49-F238E27FC236}">
                    <a16:creationId xmlns:a16="http://schemas.microsoft.com/office/drawing/2014/main" id="{F396B9BB-7B54-422A-BF73-C058105B136F}"/>
                  </a:ext>
                </a:extLst>
              </p:cNvPr>
              <p:cNvSpPr/>
              <p:nvPr/>
            </p:nvSpPr>
            <p:spPr>
              <a:xfrm>
                <a:off x="2163621" y="524429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94F577A4-1868-43D9-B9FE-AAFCAAD087E5}"/>
                  </a:ext>
                </a:extLst>
              </p:cNvPr>
              <p:cNvSpPr/>
              <p:nvPr/>
            </p:nvSpPr>
            <p:spPr>
              <a:xfrm>
                <a:off x="2163621" y="538710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0" name="Oval 9">
                <a:extLst>
                  <a:ext uri="{FF2B5EF4-FFF2-40B4-BE49-F238E27FC236}">
                    <a16:creationId xmlns:a16="http://schemas.microsoft.com/office/drawing/2014/main" id="{F86FCA93-A2F4-435C-A4C7-1CDB82D9E9EF}"/>
                  </a:ext>
                </a:extLst>
              </p:cNvPr>
              <p:cNvSpPr/>
              <p:nvPr/>
            </p:nvSpPr>
            <p:spPr>
              <a:xfrm>
                <a:off x="2163621" y="552992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1" name="Oval 10">
                <a:extLst>
                  <a:ext uri="{FF2B5EF4-FFF2-40B4-BE49-F238E27FC236}">
                    <a16:creationId xmlns:a16="http://schemas.microsoft.com/office/drawing/2014/main" id="{5EBD6DDC-01A1-48E3-99DF-CA63A0AA9618}"/>
                  </a:ext>
                </a:extLst>
              </p:cNvPr>
              <p:cNvSpPr/>
              <p:nvPr/>
            </p:nvSpPr>
            <p:spPr>
              <a:xfrm>
                <a:off x="2163621" y="453024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2" name="Oval 11">
                <a:extLst>
                  <a:ext uri="{FF2B5EF4-FFF2-40B4-BE49-F238E27FC236}">
                    <a16:creationId xmlns:a16="http://schemas.microsoft.com/office/drawing/2014/main" id="{CD8BC872-A457-4B1D-8217-CA098B69E4A6}"/>
                  </a:ext>
                </a:extLst>
              </p:cNvPr>
              <p:cNvSpPr/>
              <p:nvPr/>
            </p:nvSpPr>
            <p:spPr>
              <a:xfrm>
                <a:off x="2163621" y="467305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3" name="Oval 12">
                <a:extLst>
                  <a:ext uri="{FF2B5EF4-FFF2-40B4-BE49-F238E27FC236}">
                    <a16:creationId xmlns:a16="http://schemas.microsoft.com/office/drawing/2014/main" id="{8A881591-13B6-463F-BC7D-CC114760685F}"/>
                  </a:ext>
                </a:extLst>
              </p:cNvPr>
              <p:cNvSpPr/>
              <p:nvPr/>
            </p:nvSpPr>
            <p:spPr>
              <a:xfrm>
                <a:off x="2163621" y="481586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4" name="Oval 13">
                <a:extLst>
                  <a:ext uri="{FF2B5EF4-FFF2-40B4-BE49-F238E27FC236}">
                    <a16:creationId xmlns:a16="http://schemas.microsoft.com/office/drawing/2014/main" id="{7246E3D4-BD7B-460E-9987-1C8B602E1F23}"/>
                  </a:ext>
                </a:extLst>
              </p:cNvPr>
              <p:cNvSpPr/>
              <p:nvPr/>
            </p:nvSpPr>
            <p:spPr>
              <a:xfrm>
                <a:off x="2163621" y="495867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A38E8673-F390-4B75-8BB2-59EE852A3667}"/>
                  </a:ext>
                </a:extLst>
              </p:cNvPr>
              <p:cNvSpPr/>
              <p:nvPr/>
            </p:nvSpPr>
            <p:spPr>
              <a:xfrm>
                <a:off x="2163621" y="396146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6" name="Oval 15">
                <a:extLst>
                  <a:ext uri="{FF2B5EF4-FFF2-40B4-BE49-F238E27FC236}">
                    <a16:creationId xmlns:a16="http://schemas.microsoft.com/office/drawing/2014/main" id="{3E09E02D-240E-413E-B14C-249AD6E1C801}"/>
                  </a:ext>
                </a:extLst>
              </p:cNvPr>
              <p:cNvSpPr/>
              <p:nvPr/>
            </p:nvSpPr>
            <p:spPr>
              <a:xfrm>
                <a:off x="2163621" y="410427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7" name="Oval 16">
                <a:extLst>
                  <a:ext uri="{FF2B5EF4-FFF2-40B4-BE49-F238E27FC236}">
                    <a16:creationId xmlns:a16="http://schemas.microsoft.com/office/drawing/2014/main" id="{30055DB7-2A20-44F7-A75E-14ABBCABCD72}"/>
                  </a:ext>
                </a:extLst>
              </p:cNvPr>
              <p:cNvSpPr/>
              <p:nvPr/>
            </p:nvSpPr>
            <p:spPr>
              <a:xfrm>
                <a:off x="2163621" y="424709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0CD1D2EC-FDCD-4629-B8BD-62781EF70B22}"/>
                  </a:ext>
                </a:extLst>
              </p:cNvPr>
              <p:cNvSpPr/>
              <p:nvPr/>
            </p:nvSpPr>
            <p:spPr>
              <a:xfrm>
                <a:off x="2163621" y="438990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19" name="Oval 18">
                <a:extLst>
                  <a:ext uri="{FF2B5EF4-FFF2-40B4-BE49-F238E27FC236}">
                    <a16:creationId xmlns:a16="http://schemas.microsoft.com/office/drawing/2014/main" id="{5B868E43-1499-4C3A-B6B9-E4E279FE3317}"/>
                  </a:ext>
                </a:extLst>
              </p:cNvPr>
              <p:cNvSpPr/>
              <p:nvPr/>
            </p:nvSpPr>
            <p:spPr>
              <a:xfrm>
                <a:off x="2163621" y="338718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0" name="Oval 19">
                <a:extLst>
                  <a:ext uri="{FF2B5EF4-FFF2-40B4-BE49-F238E27FC236}">
                    <a16:creationId xmlns:a16="http://schemas.microsoft.com/office/drawing/2014/main" id="{3B589045-9111-467A-B47F-4DCE1172CF03}"/>
                  </a:ext>
                </a:extLst>
              </p:cNvPr>
              <p:cNvSpPr/>
              <p:nvPr/>
            </p:nvSpPr>
            <p:spPr>
              <a:xfrm>
                <a:off x="2163621" y="352999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" name="Oval 20">
                <a:extLst>
                  <a:ext uri="{FF2B5EF4-FFF2-40B4-BE49-F238E27FC236}">
                    <a16:creationId xmlns:a16="http://schemas.microsoft.com/office/drawing/2014/main" id="{D854DDD8-0F7E-4739-BD4B-A109B79D6106}"/>
                  </a:ext>
                </a:extLst>
              </p:cNvPr>
              <p:cNvSpPr/>
              <p:nvPr/>
            </p:nvSpPr>
            <p:spPr>
              <a:xfrm>
                <a:off x="2163621" y="367281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" name="Oval 21">
                <a:extLst>
                  <a:ext uri="{FF2B5EF4-FFF2-40B4-BE49-F238E27FC236}">
                    <a16:creationId xmlns:a16="http://schemas.microsoft.com/office/drawing/2014/main" id="{EA264AED-39DC-4F42-9682-E507AD327BD7}"/>
                  </a:ext>
                </a:extLst>
              </p:cNvPr>
              <p:cNvSpPr/>
              <p:nvPr/>
            </p:nvSpPr>
            <p:spPr>
              <a:xfrm>
                <a:off x="2163621" y="381562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" name="Oval 22">
                <a:extLst>
                  <a:ext uri="{FF2B5EF4-FFF2-40B4-BE49-F238E27FC236}">
                    <a16:creationId xmlns:a16="http://schemas.microsoft.com/office/drawing/2014/main" id="{D54B151E-C766-4E11-8A5E-662B009FD923}"/>
                  </a:ext>
                </a:extLst>
              </p:cNvPr>
              <p:cNvSpPr/>
              <p:nvPr/>
            </p:nvSpPr>
            <p:spPr>
              <a:xfrm>
                <a:off x="2163621" y="281447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" name="Oval 23">
                <a:extLst>
                  <a:ext uri="{FF2B5EF4-FFF2-40B4-BE49-F238E27FC236}">
                    <a16:creationId xmlns:a16="http://schemas.microsoft.com/office/drawing/2014/main" id="{7AEDE067-1DC9-4DA4-95DE-5E6D5541E2CA}"/>
                  </a:ext>
                </a:extLst>
              </p:cNvPr>
              <p:cNvSpPr/>
              <p:nvPr/>
            </p:nvSpPr>
            <p:spPr>
              <a:xfrm>
                <a:off x="2163621" y="2957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" name="Oval 24">
                <a:extLst>
                  <a:ext uri="{FF2B5EF4-FFF2-40B4-BE49-F238E27FC236}">
                    <a16:creationId xmlns:a16="http://schemas.microsoft.com/office/drawing/2014/main" id="{69E23440-DE86-4E4F-9768-CA5F155C9891}"/>
                  </a:ext>
                </a:extLst>
              </p:cNvPr>
              <p:cNvSpPr/>
              <p:nvPr/>
            </p:nvSpPr>
            <p:spPr>
              <a:xfrm>
                <a:off x="2163621" y="3100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" name="Oval 25">
                <a:extLst>
                  <a:ext uri="{FF2B5EF4-FFF2-40B4-BE49-F238E27FC236}">
                    <a16:creationId xmlns:a16="http://schemas.microsoft.com/office/drawing/2014/main" id="{41D69BAB-CDB0-42B9-B47D-68A677177004}"/>
                  </a:ext>
                </a:extLst>
              </p:cNvPr>
              <p:cNvSpPr/>
              <p:nvPr/>
            </p:nvSpPr>
            <p:spPr>
              <a:xfrm>
                <a:off x="2163621" y="3242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" name="Oval 26">
                <a:extLst>
                  <a:ext uri="{FF2B5EF4-FFF2-40B4-BE49-F238E27FC236}">
                    <a16:creationId xmlns:a16="http://schemas.microsoft.com/office/drawing/2014/main" id="{E6C6EC20-41CC-4864-8F20-7DE94245FBBC}"/>
                  </a:ext>
                </a:extLst>
              </p:cNvPr>
              <p:cNvSpPr/>
              <p:nvPr/>
            </p:nvSpPr>
            <p:spPr>
              <a:xfrm>
                <a:off x="2163621" y="2240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5DE4EB2C-DFC7-4464-B03B-F423E891D1EB}"/>
                  </a:ext>
                </a:extLst>
              </p:cNvPr>
              <p:cNvSpPr/>
              <p:nvPr/>
            </p:nvSpPr>
            <p:spPr>
              <a:xfrm>
                <a:off x="2163621" y="2383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19E18A9F-DEEE-4E7F-96DC-1177754956BD}"/>
                  </a:ext>
                </a:extLst>
              </p:cNvPr>
              <p:cNvSpPr/>
              <p:nvPr/>
            </p:nvSpPr>
            <p:spPr>
              <a:xfrm>
                <a:off x="2163621" y="2525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0" name="Oval 29">
                <a:extLst>
                  <a:ext uri="{FF2B5EF4-FFF2-40B4-BE49-F238E27FC236}">
                    <a16:creationId xmlns:a16="http://schemas.microsoft.com/office/drawing/2014/main" id="{5CFA4F21-8F6B-45E7-B14C-4F66833A5488}"/>
                  </a:ext>
                </a:extLst>
              </p:cNvPr>
              <p:cNvSpPr/>
              <p:nvPr/>
            </p:nvSpPr>
            <p:spPr>
              <a:xfrm>
                <a:off x="2163621" y="266871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30E6340A-65B2-4781-8E1F-085E4260FA14}"/>
              </a:ext>
            </a:extLst>
          </p:cNvPr>
          <p:cNvSpPr/>
          <p:nvPr/>
        </p:nvSpPr>
        <p:spPr>
          <a:xfrm>
            <a:off x="1725034" y="1863064"/>
            <a:ext cx="214797" cy="3521677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9D0F7C8-8D9A-416E-975F-A130E8CC4FCC}"/>
              </a:ext>
            </a:extLst>
          </p:cNvPr>
          <p:cNvSpPr/>
          <p:nvPr/>
        </p:nvSpPr>
        <p:spPr>
          <a:xfrm>
            <a:off x="1784353" y="4790256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5" name="Oval 34">
            <a:extLst>
              <a:ext uri="{FF2B5EF4-FFF2-40B4-BE49-F238E27FC236}">
                <a16:creationId xmlns:a16="http://schemas.microsoft.com/office/drawing/2014/main" id="{64AEA2DB-CD0F-4377-8BE4-4A4BB7F95B1C}"/>
              </a:ext>
            </a:extLst>
          </p:cNvPr>
          <p:cNvSpPr/>
          <p:nvPr/>
        </p:nvSpPr>
        <p:spPr>
          <a:xfrm>
            <a:off x="1784353" y="4933067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6" name="Oval 35">
            <a:extLst>
              <a:ext uri="{FF2B5EF4-FFF2-40B4-BE49-F238E27FC236}">
                <a16:creationId xmlns:a16="http://schemas.microsoft.com/office/drawing/2014/main" id="{2557A1EB-8260-46EE-A2BC-17B1069CEC38}"/>
              </a:ext>
            </a:extLst>
          </p:cNvPr>
          <p:cNvSpPr/>
          <p:nvPr/>
        </p:nvSpPr>
        <p:spPr>
          <a:xfrm>
            <a:off x="1784353" y="5075878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7" name="Oval 36">
            <a:extLst>
              <a:ext uri="{FF2B5EF4-FFF2-40B4-BE49-F238E27FC236}">
                <a16:creationId xmlns:a16="http://schemas.microsoft.com/office/drawing/2014/main" id="{4B2AACC0-8AF6-4566-ADC4-ECC5DEBAE2AA}"/>
              </a:ext>
            </a:extLst>
          </p:cNvPr>
          <p:cNvSpPr/>
          <p:nvPr/>
        </p:nvSpPr>
        <p:spPr>
          <a:xfrm>
            <a:off x="1784353" y="5218689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92ED5657-0528-46CD-9CDF-9A876E3B2617}"/>
              </a:ext>
            </a:extLst>
          </p:cNvPr>
          <p:cNvSpPr/>
          <p:nvPr/>
        </p:nvSpPr>
        <p:spPr>
          <a:xfrm>
            <a:off x="1784353" y="4219012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9" name="Oval 38">
            <a:extLst>
              <a:ext uri="{FF2B5EF4-FFF2-40B4-BE49-F238E27FC236}">
                <a16:creationId xmlns:a16="http://schemas.microsoft.com/office/drawing/2014/main" id="{2070BE6A-7A78-42DE-AD72-9D3FE8B85BA0}"/>
              </a:ext>
            </a:extLst>
          </p:cNvPr>
          <p:cNvSpPr/>
          <p:nvPr/>
        </p:nvSpPr>
        <p:spPr>
          <a:xfrm>
            <a:off x="1784353" y="4361823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61935D36-FF5E-4003-95B7-35D322CE2C62}"/>
              </a:ext>
            </a:extLst>
          </p:cNvPr>
          <p:cNvSpPr/>
          <p:nvPr/>
        </p:nvSpPr>
        <p:spPr>
          <a:xfrm>
            <a:off x="1784353" y="4504634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76408A96-3F51-4BA6-9279-8B52C83B7F4E}"/>
              </a:ext>
            </a:extLst>
          </p:cNvPr>
          <p:cNvSpPr/>
          <p:nvPr/>
        </p:nvSpPr>
        <p:spPr>
          <a:xfrm>
            <a:off x="1784353" y="4647445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93243B77-9663-4714-B4E0-18D03B53CA46}"/>
              </a:ext>
            </a:extLst>
          </p:cNvPr>
          <p:cNvSpPr/>
          <p:nvPr/>
        </p:nvSpPr>
        <p:spPr>
          <a:xfrm>
            <a:off x="1784353" y="3650237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77DD7BD1-4B14-47F7-9186-B9842B91F46B}"/>
              </a:ext>
            </a:extLst>
          </p:cNvPr>
          <p:cNvSpPr/>
          <p:nvPr/>
        </p:nvSpPr>
        <p:spPr>
          <a:xfrm>
            <a:off x="1784353" y="3793048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8823BBC7-24E5-4081-B433-635A2E9CC2DD}"/>
              </a:ext>
            </a:extLst>
          </p:cNvPr>
          <p:cNvSpPr/>
          <p:nvPr/>
        </p:nvSpPr>
        <p:spPr>
          <a:xfrm>
            <a:off x="1784353" y="3935859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927E129E-11A2-4D85-B60E-2C0DB0842F0C}"/>
              </a:ext>
            </a:extLst>
          </p:cNvPr>
          <p:cNvSpPr/>
          <p:nvPr/>
        </p:nvSpPr>
        <p:spPr>
          <a:xfrm>
            <a:off x="1784353" y="4078670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C7F113A7-0D66-4E18-9644-F2DDD64AB5D1}"/>
              </a:ext>
            </a:extLst>
          </p:cNvPr>
          <p:cNvSpPr/>
          <p:nvPr/>
        </p:nvSpPr>
        <p:spPr>
          <a:xfrm>
            <a:off x="1784353" y="3075957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32F18170-4537-450B-BB35-1E1D219B1471}"/>
              </a:ext>
            </a:extLst>
          </p:cNvPr>
          <p:cNvSpPr/>
          <p:nvPr/>
        </p:nvSpPr>
        <p:spPr>
          <a:xfrm>
            <a:off x="1784353" y="3218768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D4C95FE-D55A-4CA9-8BC6-38F6905D4B76}"/>
              </a:ext>
            </a:extLst>
          </p:cNvPr>
          <p:cNvSpPr/>
          <p:nvPr/>
        </p:nvSpPr>
        <p:spPr>
          <a:xfrm>
            <a:off x="1784353" y="3361579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CE70F462-16D6-463A-9CFD-9A1224F537CF}"/>
              </a:ext>
            </a:extLst>
          </p:cNvPr>
          <p:cNvSpPr/>
          <p:nvPr/>
        </p:nvSpPr>
        <p:spPr>
          <a:xfrm>
            <a:off x="1784353" y="3504390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AED259D-D9D9-4889-8C18-115AF0511508}"/>
              </a:ext>
            </a:extLst>
          </p:cNvPr>
          <p:cNvSpPr/>
          <p:nvPr/>
        </p:nvSpPr>
        <p:spPr>
          <a:xfrm>
            <a:off x="1784353" y="2503241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38C0ECA1-E716-4F14-BFB5-CF4F15293D80}"/>
              </a:ext>
            </a:extLst>
          </p:cNvPr>
          <p:cNvSpPr/>
          <p:nvPr/>
        </p:nvSpPr>
        <p:spPr>
          <a:xfrm>
            <a:off x="1784353" y="2646052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5A5B0E22-FA49-4046-A7C7-31107EA78433}"/>
              </a:ext>
            </a:extLst>
          </p:cNvPr>
          <p:cNvSpPr/>
          <p:nvPr/>
        </p:nvSpPr>
        <p:spPr>
          <a:xfrm>
            <a:off x="1784353" y="2788863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2E08B7FE-6AAD-4648-8854-7DA4A2F2CBAA}"/>
              </a:ext>
            </a:extLst>
          </p:cNvPr>
          <p:cNvSpPr/>
          <p:nvPr/>
        </p:nvSpPr>
        <p:spPr>
          <a:xfrm>
            <a:off x="1784353" y="2931674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DB5375CC-368F-43DD-B0CE-5CC8F4740EA1}"/>
              </a:ext>
            </a:extLst>
          </p:cNvPr>
          <p:cNvSpPr/>
          <p:nvPr/>
        </p:nvSpPr>
        <p:spPr>
          <a:xfrm>
            <a:off x="1784353" y="1929052"/>
            <a:ext cx="96651" cy="96651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EC49868A-6421-4D61-AC0A-E562941C21DF}"/>
              </a:ext>
            </a:extLst>
          </p:cNvPr>
          <p:cNvSpPr/>
          <p:nvPr/>
        </p:nvSpPr>
        <p:spPr>
          <a:xfrm>
            <a:off x="1784353" y="2071863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119A163D-4D88-413A-A85C-C304CF31C818}"/>
              </a:ext>
            </a:extLst>
          </p:cNvPr>
          <p:cNvSpPr/>
          <p:nvPr/>
        </p:nvSpPr>
        <p:spPr>
          <a:xfrm>
            <a:off x="1784353" y="2214674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9F53EB27-AFAD-491C-9BDC-779B1D27E53D}"/>
              </a:ext>
            </a:extLst>
          </p:cNvPr>
          <p:cNvSpPr/>
          <p:nvPr/>
        </p:nvSpPr>
        <p:spPr>
          <a:xfrm>
            <a:off x="1784353" y="2357485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343326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A23D61-047E-4AD7-9B6C-7652619BFAF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704" t="15350" r="1858" b="15702"/>
          <a:stretch/>
        </p:blipFill>
        <p:spPr>
          <a:xfrm>
            <a:off x="3621504" y="1052763"/>
            <a:ext cx="8343901" cy="472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933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2DB8F3-0A9C-47B7-8214-10CA71302C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52" t="16140" r="1809" b="15439"/>
          <a:stretch/>
        </p:blipFill>
        <p:spPr>
          <a:xfrm>
            <a:off x="3639552" y="1106904"/>
            <a:ext cx="8331869" cy="46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112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FDF904-77FA-4267-8861-482F3257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6" t="15701" r="1760" b="15526"/>
          <a:stretch/>
        </p:blipFill>
        <p:spPr>
          <a:xfrm>
            <a:off x="3603458" y="1076826"/>
            <a:ext cx="8373979" cy="47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1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7A53C5-8D18-4D20-BEFB-71DB313DB7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296" t="16315" r="2451" b="16667"/>
          <a:stretch/>
        </p:blipFill>
        <p:spPr>
          <a:xfrm>
            <a:off x="3693695" y="1118937"/>
            <a:ext cx="8199522" cy="4596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1328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291E650-9E8A-4B90-BF36-4A7DB1B441B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655" t="15877" r="3142" b="23333"/>
          <a:stretch/>
        </p:blipFill>
        <p:spPr>
          <a:xfrm>
            <a:off x="3615488" y="1088858"/>
            <a:ext cx="8193507" cy="4168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84176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5BBBC5-2297-4D98-928F-0108096C13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9" t="15701" r="1562" b="15526"/>
          <a:stretch/>
        </p:blipFill>
        <p:spPr>
          <a:xfrm>
            <a:off x="3753853" y="1076826"/>
            <a:ext cx="8247648" cy="47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1259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</TotalTime>
  <Words>178</Words>
  <Application>Microsoft Office PowerPoint</Application>
  <PresentationFormat>Widescreen</PresentationFormat>
  <Paragraphs>30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Piche</dc:creator>
  <cp:lastModifiedBy>MA Piche</cp:lastModifiedBy>
  <cp:revision>3</cp:revision>
  <dcterms:created xsi:type="dcterms:W3CDTF">2020-05-16T21:36:00Z</dcterms:created>
  <dcterms:modified xsi:type="dcterms:W3CDTF">2020-05-17T02:05:52Z</dcterms:modified>
</cp:coreProperties>
</file>